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7"/>
  </p:notesMasterIdLst>
  <p:sldIdLst>
    <p:sldId id="390" r:id="rId2"/>
    <p:sldId id="498" r:id="rId3"/>
    <p:sldId id="499" r:id="rId4"/>
    <p:sldId id="445" r:id="rId5"/>
    <p:sldId id="446" r:id="rId6"/>
    <p:sldId id="447" r:id="rId7"/>
    <p:sldId id="500" r:id="rId8"/>
    <p:sldId id="501" r:id="rId9"/>
    <p:sldId id="408" r:id="rId10"/>
    <p:sldId id="409" r:id="rId11"/>
    <p:sldId id="413" r:id="rId12"/>
    <p:sldId id="416" r:id="rId13"/>
    <p:sldId id="418" r:id="rId14"/>
    <p:sldId id="411" r:id="rId15"/>
    <p:sldId id="424" r:id="rId16"/>
    <p:sldId id="425" r:id="rId17"/>
    <p:sldId id="426" r:id="rId18"/>
    <p:sldId id="427" r:id="rId19"/>
    <p:sldId id="379" r:id="rId20"/>
    <p:sldId id="378" r:id="rId21"/>
    <p:sldId id="363" r:id="rId22"/>
    <p:sldId id="382" r:id="rId23"/>
    <p:sldId id="389" r:id="rId24"/>
    <p:sldId id="388" r:id="rId25"/>
    <p:sldId id="384" r:id="rId26"/>
    <p:sldId id="502" r:id="rId27"/>
    <p:sldId id="385" r:id="rId28"/>
    <p:sldId id="386" r:id="rId29"/>
    <p:sldId id="387" r:id="rId30"/>
    <p:sldId id="470" r:id="rId31"/>
    <p:sldId id="471" r:id="rId32"/>
    <p:sldId id="487" r:id="rId33"/>
    <p:sldId id="472" r:id="rId34"/>
    <p:sldId id="473" r:id="rId35"/>
    <p:sldId id="488" r:id="rId36"/>
    <p:sldId id="474" r:id="rId37"/>
    <p:sldId id="475" r:id="rId38"/>
    <p:sldId id="489" r:id="rId39"/>
    <p:sldId id="465" r:id="rId40"/>
    <p:sldId id="476" r:id="rId41"/>
    <p:sldId id="490" r:id="rId42"/>
    <p:sldId id="443" r:id="rId43"/>
    <p:sldId id="444" r:id="rId44"/>
    <p:sldId id="491" r:id="rId45"/>
    <p:sldId id="466" r:id="rId46"/>
    <p:sldId id="467" r:id="rId47"/>
    <p:sldId id="492" r:id="rId48"/>
    <p:sldId id="477" r:id="rId49"/>
    <p:sldId id="478" r:id="rId50"/>
    <p:sldId id="493" r:id="rId51"/>
    <p:sldId id="468" r:id="rId52"/>
    <p:sldId id="469" r:id="rId53"/>
    <p:sldId id="494" r:id="rId54"/>
    <p:sldId id="479" r:id="rId55"/>
    <p:sldId id="480" r:id="rId56"/>
    <p:sldId id="495" r:id="rId57"/>
    <p:sldId id="481" r:id="rId58"/>
    <p:sldId id="482" r:id="rId59"/>
    <p:sldId id="496" r:id="rId60"/>
    <p:sldId id="360" r:id="rId61"/>
    <p:sldId id="366" r:id="rId62"/>
    <p:sldId id="431" r:id="rId63"/>
    <p:sldId id="503" r:id="rId64"/>
    <p:sldId id="504" r:id="rId65"/>
    <p:sldId id="505" r:id="rId66"/>
  </p:sldIdLst>
  <p:sldSz cx="12192000" cy="6858000"/>
  <p:notesSz cx="6858000" cy="9144000"/>
  <p:embeddedFontLst>
    <p:embeddedFont>
      <p:font typeface="Andika" panose="02000000000000000000" pitchFamily="2" charset="0"/>
      <p:regular r:id="rId68"/>
      <p:bold r:id="rId69"/>
      <p:italic r:id="rId70"/>
      <p:boldItalic r:id="rId7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A7C9FE-0790-42EE-87F7-0FB9EE91B775}" v="3" dt="2025-12-15T10:22:22.8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14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1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2.fntdata"/><Relationship Id="rId77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3.fntdata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microsoft.com/office/2015/10/relationships/revisionInfo" Target="revisionInfo.xml"/><Relationship Id="rId7" Type="http://schemas.openxmlformats.org/officeDocument/2006/relationships/slide" Target="slides/slide6.xml"/><Relationship Id="rId71" Type="http://schemas.openxmlformats.org/officeDocument/2006/relationships/font" Target="fonts/font4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FA0639C7-E857-4B5E-8350-A359670A2F54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06A1A8CD-DC5E-4D72-B804-1D53A45DB3F2}" type="parTrans" cxnId="{F22C9B29-604B-4FEB-854B-D50FAFBEAC9F}">
      <dgm:prSet/>
      <dgm:spPr/>
      <dgm:t>
        <a:bodyPr/>
        <a:lstStyle/>
        <a:p>
          <a:endParaRPr lang="en-GB"/>
        </a:p>
      </dgm:t>
    </dgm:pt>
    <dgm:pt modelId="{8700446B-FC36-4D20-B888-F1389046BC22}" type="sibTrans" cxnId="{F22C9B29-604B-4FEB-854B-D50FAFBEAC9F}">
      <dgm:prSet/>
      <dgm:spPr/>
      <dgm:t>
        <a:bodyPr/>
        <a:lstStyle/>
        <a:p>
          <a:endParaRPr lang="en-GB"/>
        </a:p>
      </dgm:t>
    </dgm:pt>
    <dgm:pt modelId="{3D3F9A80-863C-4ECC-9F80-A5EE13778B2E}">
      <dgm:prSet phldrT="[Text]" custT="1"/>
      <dgm:spPr/>
      <dgm:t>
        <a:bodyPr/>
        <a:lstStyle/>
        <a:p>
          <a:r>
            <a:rPr lang="en-GB" sz="1400"/>
            <a:t>Noun</a:t>
          </a:r>
          <a:endParaRPr lang="en-GB" sz="1400" dirty="0"/>
        </a:p>
      </dgm:t>
    </dgm:pt>
    <dgm:pt modelId="{3EFCCB2E-A20C-4C1F-9EA3-92EF80446DAC}" type="parTrans" cxnId="{DA36EA20-534E-4041-B0C1-4853941CBE39}">
      <dgm:prSet/>
      <dgm:spPr/>
      <dgm:t>
        <a:bodyPr/>
        <a:lstStyle/>
        <a:p>
          <a:endParaRPr lang="en-GB"/>
        </a:p>
      </dgm:t>
    </dgm:pt>
    <dgm:pt modelId="{A6E1660A-7C7E-4E15-B1B4-F53DC3819872}" type="sibTrans" cxnId="{DA36EA20-534E-4041-B0C1-4853941CBE39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097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868DCF3E-F3D1-4782-92F1-EAD24D78ACE2}" type="pres">
      <dgm:prSet presAssocID="{06A1A8CD-DC5E-4D72-B804-1D53A45DB3F2}" presName="Name19" presStyleLbl="parChTrans1D3" presStyleIdx="1" presStyleCnt="4"/>
      <dgm:spPr/>
    </dgm:pt>
    <dgm:pt modelId="{E346AA36-8D6E-436D-B8EC-8026FC13E552}" type="pres">
      <dgm:prSet presAssocID="{FA0639C7-E857-4B5E-8350-A359670A2F54}" presName="Name21" presStyleCnt="0"/>
      <dgm:spPr/>
    </dgm:pt>
    <dgm:pt modelId="{802EC6A8-FE6B-4737-81D9-9D25572994F2}" type="pres">
      <dgm:prSet presAssocID="{FA0639C7-E857-4B5E-8350-A359670A2F54}" presName="level2Shape" presStyleLbl="node3" presStyleIdx="1" presStyleCnt="4"/>
      <dgm:spPr/>
    </dgm:pt>
    <dgm:pt modelId="{B52337E7-C7BF-41C8-87D9-614D3BC726C0}" type="pres">
      <dgm:prSet presAssocID="{FA0639C7-E857-4B5E-8350-A359670A2F54}" presName="hierChild3" presStyleCnt="0"/>
      <dgm:spPr/>
    </dgm:pt>
    <dgm:pt modelId="{BC2BF8E2-BC85-4328-9737-E1AD10646C6F}" type="pres">
      <dgm:prSet presAssocID="{3EFCCB2E-A20C-4C1F-9EA3-92EF80446DAC}" presName="Name19" presStyleLbl="parChTrans1D3" presStyleIdx="2" presStyleCnt="4"/>
      <dgm:spPr/>
    </dgm:pt>
    <dgm:pt modelId="{341F70AE-EE16-41A8-BFAA-1FE39BFEAB10}" type="pres">
      <dgm:prSet presAssocID="{3D3F9A80-863C-4ECC-9F80-A5EE13778B2E}" presName="Name21" presStyleCnt="0"/>
      <dgm:spPr/>
    </dgm:pt>
    <dgm:pt modelId="{9F657FA6-AEBF-42A0-8478-93FC597466B0}" type="pres">
      <dgm:prSet presAssocID="{3D3F9A80-863C-4ECC-9F80-A5EE13778B2E}" presName="level2Shape" presStyleLbl="node3" presStyleIdx="2" presStyleCnt="4"/>
      <dgm:spPr/>
    </dgm:pt>
    <dgm:pt modelId="{A2D195D8-F4E7-408E-8438-A1D01F514569}" type="pres">
      <dgm:prSet presAssocID="{3D3F9A80-863C-4ECC-9F80-A5EE13778B2E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3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3"/>
      <dgm:spPr/>
    </dgm:pt>
    <dgm:pt modelId="{383FE505-63D8-43CF-BAA4-811CC2AFD667}" type="pres">
      <dgm:prSet presAssocID="{EBA8B7DB-6598-4380-B1E1-363E74D81801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2" presStyleCnt="3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2" presStyleCnt="3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3F9EE11F-5662-473F-B3C6-F11C1036AECC}" type="presOf" srcId="{3EFCCB2E-A20C-4C1F-9EA3-92EF80446DAC}" destId="{BC2BF8E2-BC85-4328-9737-E1AD10646C6F}" srcOrd="0" destOrd="0" presId="urn:microsoft.com/office/officeart/2005/8/layout/hierarchy6"/>
    <dgm:cxn modelId="{DA36EA20-534E-4041-B0C1-4853941CBE39}" srcId="{CA4CC870-5F8C-4950-9C3F-CDDD8D47B8FE}" destId="{3D3F9A80-863C-4ECC-9F80-A5EE13778B2E}" srcOrd="2" destOrd="0" parTransId="{3EFCCB2E-A20C-4C1F-9EA3-92EF80446DAC}" sibTransId="{A6E1660A-7C7E-4E15-B1B4-F53DC3819872}"/>
    <dgm:cxn modelId="{F22C9B29-604B-4FEB-854B-D50FAFBEAC9F}" srcId="{CA4CC870-5F8C-4950-9C3F-CDDD8D47B8FE}" destId="{FA0639C7-E857-4B5E-8350-A359670A2F54}" srcOrd="1" destOrd="0" parTransId="{06A1A8CD-DC5E-4D72-B804-1D53A45DB3F2}" sibTransId="{8700446B-FC36-4D20-B888-F1389046BC22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21A9AF68-A864-491E-8684-94575FF98F7A}" type="presOf" srcId="{3D3F9A80-863C-4ECC-9F80-A5EE13778B2E}" destId="{9F657FA6-AEBF-42A0-8478-93FC597466B0}" srcOrd="0" destOrd="0" presId="urn:microsoft.com/office/officeart/2005/8/layout/hierarchy6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9AF6C487-4391-4A6C-8750-85D37B467DA7}" type="presOf" srcId="{06A1A8CD-DC5E-4D72-B804-1D53A45DB3F2}" destId="{868DCF3E-F3D1-4782-92F1-EAD24D78ACE2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7ECAD2CE-6D63-4A09-9FD5-A7AC3C88C206}" type="presOf" srcId="{FA0639C7-E857-4B5E-8350-A359670A2F54}" destId="{802EC6A8-FE6B-4737-81D9-9D25572994F2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1BEE0B2F-08B6-429A-9DB9-D7AAB08156AF}" type="presParOf" srcId="{A88F0D0A-72A4-4B5D-B0A7-0F9BD5683579}" destId="{868DCF3E-F3D1-4782-92F1-EAD24D78ACE2}" srcOrd="2" destOrd="0" presId="urn:microsoft.com/office/officeart/2005/8/layout/hierarchy6"/>
    <dgm:cxn modelId="{CC0547CD-F58D-41D5-AB79-CD17FEC343A9}" type="presParOf" srcId="{A88F0D0A-72A4-4B5D-B0A7-0F9BD5683579}" destId="{E346AA36-8D6E-436D-B8EC-8026FC13E552}" srcOrd="3" destOrd="0" presId="urn:microsoft.com/office/officeart/2005/8/layout/hierarchy6"/>
    <dgm:cxn modelId="{C5CC6868-2BD5-42C4-BD40-4FD581F4CC00}" type="presParOf" srcId="{E346AA36-8D6E-436D-B8EC-8026FC13E552}" destId="{802EC6A8-FE6B-4737-81D9-9D25572994F2}" srcOrd="0" destOrd="0" presId="urn:microsoft.com/office/officeart/2005/8/layout/hierarchy6"/>
    <dgm:cxn modelId="{D877BF53-6C11-453B-B150-B77A564964F3}" type="presParOf" srcId="{E346AA36-8D6E-436D-B8EC-8026FC13E552}" destId="{B52337E7-C7BF-41C8-87D9-614D3BC726C0}" srcOrd="1" destOrd="0" presId="urn:microsoft.com/office/officeart/2005/8/layout/hierarchy6"/>
    <dgm:cxn modelId="{72164A85-81AD-4C68-85A3-FA52E0A876D3}" type="presParOf" srcId="{A88F0D0A-72A4-4B5D-B0A7-0F9BD5683579}" destId="{BC2BF8E2-BC85-4328-9737-E1AD10646C6F}" srcOrd="4" destOrd="0" presId="urn:microsoft.com/office/officeart/2005/8/layout/hierarchy6"/>
    <dgm:cxn modelId="{B734B97B-36F1-4052-B92C-A61E6A0337C8}" type="presParOf" srcId="{A88F0D0A-72A4-4B5D-B0A7-0F9BD5683579}" destId="{341F70AE-EE16-41A8-BFAA-1FE39BFEAB10}" srcOrd="5" destOrd="0" presId="urn:microsoft.com/office/officeart/2005/8/layout/hierarchy6"/>
    <dgm:cxn modelId="{752FB3CB-0CDD-45AE-945B-FB11A97ACCD7}" type="presParOf" srcId="{341F70AE-EE16-41A8-BFAA-1FE39BFEAB10}" destId="{9F657FA6-AEBF-42A0-8478-93FC597466B0}" srcOrd="0" destOrd="0" presId="urn:microsoft.com/office/officeart/2005/8/layout/hierarchy6"/>
    <dgm:cxn modelId="{648905A0-7728-4A50-B1EA-EF1301C65504}" type="presParOf" srcId="{341F70AE-EE16-41A8-BFAA-1FE39BFEAB10}" destId="{A2D195D8-F4E7-408E-8438-A1D01F514569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92E98D8A-9792-42F1-85D4-FC59493A4439}" type="presParOf" srcId="{0810A678-E60C-4760-BC00-63A28DF49489}" destId="{0C4F33BF-51C6-48DD-AB42-7F3F9950094B}" srcOrd="4" destOrd="0" presId="urn:microsoft.com/office/officeart/2005/8/layout/hierarchy6"/>
    <dgm:cxn modelId="{339F93AB-3904-4B05-A0F4-EA2EE09F0457}" type="presParOf" srcId="{0810A678-E60C-4760-BC00-63A28DF49489}" destId="{B22C713F-821D-45E1-A257-E542DCAC5F85}" srcOrd="5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929E869C-58C9-4B31-A193-4F21584BCA01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EB6C08F3-51EB-44A0-BAE3-DCED85DCBDC1}" type="parTrans" cxnId="{A4876624-F483-4C3C-A81B-9CA9A5DFCB49}">
      <dgm:prSet/>
      <dgm:spPr/>
      <dgm:t>
        <a:bodyPr/>
        <a:lstStyle/>
        <a:p>
          <a:endParaRPr lang="en-GB"/>
        </a:p>
      </dgm:t>
    </dgm:pt>
    <dgm:pt modelId="{C74C10B9-7ADB-4044-95C8-12EC2922CC25}" type="sibTrans" cxnId="{A4876624-F483-4C3C-A81B-9CA9A5DFCB49}">
      <dgm:prSet/>
      <dgm:spPr/>
      <dgm:t>
        <a:bodyPr/>
        <a:lstStyle/>
        <a:p>
          <a:endParaRPr lang="en-GB"/>
        </a:p>
      </dgm:t>
    </dgm:pt>
    <dgm:pt modelId="{7A03EC2F-FE57-4912-A64C-85D9AD7F3D77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DD8DC080-C909-41CC-814E-CFEC1A1C6EDE}" type="parTrans" cxnId="{BE84A9C6-C717-4A7E-AA16-830CFC4BBD2E}">
      <dgm:prSet/>
      <dgm:spPr/>
      <dgm:t>
        <a:bodyPr/>
        <a:lstStyle/>
        <a:p>
          <a:endParaRPr lang="en-GB"/>
        </a:p>
      </dgm:t>
    </dgm:pt>
    <dgm:pt modelId="{0D740C70-3FD1-49E5-8F88-17762C1B27E0}" type="sibTrans" cxnId="{BE84A9C6-C717-4A7E-AA16-830CFC4BBD2E}">
      <dgm:prSet/>
      <dgm:spPr/>
      <dgm:t>
        <a:bodyPr/>
        <a:lstStyle/>
        <a:p>
          <a:endParaRPr lang="en-GB"/>
        </a:p>
      </dgm:t>
    </dgm:pt>
    <dgm:pt modelId="{C9B234FE-8924-49EB-9E94-8A99377764E6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566D89F6-D729-4998-BC9A-718086A48D46}" type="parTrans" cxnId="{AAE875EA-C028-4906-9E93-9B11119B66CC}">
      <dgm:prSet/>
      <dgm:spPr/>
      <dgm:t>
        <a:bodyPr/>
        <a:lstStyle/>
        <a:p>
          <a:endParaRPr lang="en-GB"/>
        </a:p>
      </dgm:t>
    </dgm:pt>
    <dgm:pt modelId="{7CFDAB4A-E750-4EE8-8296-478C4AB7F2AD}" type="sibTrans" cxnId="{AAE875EA-C028-4906-9E93-9B11119B66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70111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18227340-7A7B-4B51-928A-95F70E889FF8}" type="pres">
      <dgm:prSet presAssocID="{EB6C08F3-51EB-44A0-BAE3-DCED85DCBDC1}" presName="Name19" presStyleLbl="parChTrans1D3" presStyleIdx="2" presStyleCnt="4"/>
      <dgm:spPr/>
    </dgm:pt>
    <dgm:pt modelId="{32BE87D0-FE4F-446C-8B81-B8E8CAD054F7}" type="pres">
      <dgm:prSet presAssocID="{929E869C-58C9-4B31-A193-4F21584BCA01}" presName="Name21" presStyleCnt="0"/>
      <dgm:spPr/>
    </dgm:pt>
    <dgm:pt modelId="{E5CBB5B9-5C58-4DC7-A99B-863267A4A408}" type="pres">
      <dgm:prSet presAssocID="{929E869C-58C9-4B31-A193-4F21584BCA01}" presName="level2Shape" presStyleLbl="node3" presStyleIdx="2" presStyleCnt="4"/>
      <dgm:spPr/>
    </dgm:pt>
    <dgm:pt modelId="{597A9C1A-6FDB-4792-A6F6-EF0B1065554E}" type="pres">
      <dgm:prSet presAssocID="{929E869C-58C9-4B31-A193-4F21584BCA01}" presName="hierChild3" presStyleCnt="0"/>
      <dgm:spPr/>
    </dgm:pt>
    <dgm:pt modelId="{8CB824FE-D167-488C-A518-C4AB77E23F86}" type="pres">
      <dgm:prSet presAssocID="{DD8DC080-C909-41CC-814E-CFEC1A1C6EDE}" presName="Name19" presStyleLbl="parChTrans1D3" presStyleIdx="3" presStyleCnt="4"/>
      <dgm:spPr/>
    </dgm:pt>
    <dgm:pt modelId="{7C1A53C1-8DAC-46C0-80E9-CB3509458DA8}" type="pres">
      <dgm:prSet presAssocID="{7A03EC2F-FE57-4912-A64C-85D9AD7F3D77}" presName="Name21" presStyleCnt="0"/>
      <dgm:spPr/>
    </dgm:pt>
    <dgm:pt modelId="{C4AB3A4F-C7A8-49A8-AF4B-169AF7E3999B}" type="pres">
      <dgm:prSet presAssocID="{7A03EC2F-FE57-4912-A64C-85D9AD7F3D77}" presName="level2Shape" presStyleLbl="node3" presStyleIdx="3" presStyleCnt="4"/>
      <dgm:spPr/>
    </dgm:pt>
    <dgm:pt modelId="{4EDE81AE-0B6B-4BF4-ACBD-44980A599E47}" type="pres">
      <dgm:prSet presAssocID="{7A03EC2F-FE57-4912-A64C-85D9AD7F3D77}" presName="hierChild3" presStyleCnt="0"/>
      <dgm:spPr/>
    </dgm:pt>
    <dgm:pt modelId="{8F8EFCEB-4978-43E2-BE25-D41D517A573A}" type="pres">
      <dgm:prSet presAssocID="{566D89F6-D729-4998-BC9A-718086A48D46}" presName="Name19" presStyleLbl="parChTrans1D2" presStyleIdx="1" presStyleCnt="4"/>
      <dgm:spPr/>
    </dgm:pt>
    <dgm:pt modelId="{7C86FFB7-B6DF-4B84-A23A-E44AD054689D}" type="pres">
      <dgm:prSet presAssocID="{C9B234FE-8924-49EB-9E94-8A99377764E6}" presName="Name21" presStyleCnt="0"/>
      <dgm:spPr/>
    </dgm:pt>
    <dgm:pt modelId="{58072597-05A6-4FF5-9965-62DD7D60A7D2}" type="pres">
      <dgm:prSet presAssocID="{C9B234FE-8924-49EB-9E94-8A99377764E6}" presName="level2Shape" presStyleLbl="node2" presStyleIdx="1" presStyleCnt="4"/>
      <dgm:spPr/>
    </dgm:pt>
    <dgm:pt modelId="{697FD00B-7D99-4BA1-BEA5-3010D5058262}" type="pres">
      <dgm:prSet presAssocID="{C9B234FE-8924-49EB-9E94-8A99377764E6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C9B0C04-5D45-46D0-870F-413B9983789A}" type="presOf" srcId="{EB6C08F3-51EB-44A0-BAE3-DCED85DCBDC1}" destId="{18227340-7A7B-4B51-928A-95F70E889FF8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A4876624-F483-4C3C-A81B-9CA9A5DFCB49}" srcId="{CA4CC870-5F8C-4950-9C3F-CDDD8D47B8FE}" destId="{929E869C-58C9-4B31-A193-4F21584BCA01}" srcOrd="2" destOrd="0" parTransId="{EB6C08F3-51EB-44A0-BAE3-DCED85DCBDC1}" sibTransId="{C74C10B9-7ADB-4044-95C8-12EC2922CC25}"/>
    <dgm:cxn modelId="{C6109E29-ADD6-4063-83F8-4989BF0C873F}" type="presOf" srcId="{7A03EC2F-FE57-4912-A64C-85D9AD7F3D77}" destId="{C4AB3A4F-C7A8-49A8-AF4B-169AF7E3999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31997048-FF39-4CCA-9D35-C5798033994C}" type="presOf" srcId="{DD8DC080-C909-41CC-814E-CFEC1A1C6EDE}" destId="{8CB824FE-D167-488C-A518-C4AB77E23F86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E0EABA8C-4CC8-43B0-8540-A741DD5303A9}" type="presOf" srcId="{C9B234FE-8924-49EB-9E94-8A99377764E6}" destId="{58072597-05A6-4FF5-9965-62DD7D60A7D2}" srcOrd="0" destOrd="0" presId="urn:microsoft.com/office/officeart/2005/8/layout/hierarchy6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BE84A9C6-C717-4A7E-AA16-830CFC4BBD2E}" srcId="{CA4CC870-5F8C-4950-9C3F-CDDD8D47B8FE}" destId="{7A03EC2F-FE57-4912-A64C-85D9AD7F3D77}" srcOrd="3" destOrd="0" parTransId="{DD8DC080-C909-41CC-814E-CFEC1A1C6EDE}" sibTransId="{0D740C70-3FD1-49E5-8F88-17762C1B27E0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9EB17CE5-A586-4915-9724-72E5F2DEEF95}" type="presOf" srcId="{566D89F6-D729-4998-BC9A-718086A48D46}" destId="{8F8EFCEB-4978-43E2-BE25-D41D517A573A}" srcOrd="0" destOrd="0" presId="urn:microsoft.com/office/officeart/2005/8/layout/hierarchy6"/>
    <dgm:cxn modelId="{494827E9-F52F-4853-8663-FF6EA620D51C}" type="presOf" srcId="{929E869C-58C9-4B31-A193-4F21584BCA01}" destId="{E5CBB5B9-5C58-4DC7-A99B-863267A4A408}" srcOrd="0" destOrd="0" presId="urn:microsoft.com/office/officeart/2005/8/layout/hierarchy6"/>
    <dgm:cxn modelId="{AAE875EA-C028-4906-9E93-9B11119B66CC}" srcId="{11C582FB-D301-4A67-835D-4CB7CEB50770}" destId="{C9B234FE-8924-49EB-9E94-8A99377764E6}" srcOrd="1" destOrd="0" parTransId="{566D89F6-D729-4998-BC9A-718086A48D46}" sibTransId="{7CFDAB4A-E750-4EE8-8296-478C4AB7F2AD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CF87AFC2-88F5-44F5-B507-2C9641BBC7A4}" type="presParOf" srcId="{A88F0D0A-72A4-4B5D-B0A7-0F9BD5683579}" destId="{18227340-7A7B-4B51-928A-95F70E889FF8}" srcOrd="4" destOrd="0" presId="urn:microsoft.com/office/officeart/2005/8/layout/hierarchy6"/>
    <dgm:cxn modelId="{D0CC006E-34D3-424D-852F-8AF64F1B9248}" type="presParOf" srcId="{A88F0D0A-72A4-4B5D-B0A7-0F9BD5683579}" destId="{32BE87D0-FE4F-446C-8B81-B8E8CAD054F7}" srcOrd="5" destOrd="0" presId="urn:microsoft.com/office/officeart/2005/8/layout/hierarchy6"/>
    <dgm:cxn modelId="{C0BD5B7C-C945-4EFB-885E-C2334B3ECC93}" type="presParOf" srcId="{32BE87D0-FE4F-446C-8B81-B8E8CAD054F7}" destId="{E5CBB5B9-5C58-4DC7-A99B-863267A4A408}" srcOrd="0" destOrd="0" presId="urn:microsoft.com/office/officeart/2005/8/layout/hierarchy6"/>
    <dgm:cxn modelId="{3AD42F5B-B3DB-46C5-BCF7-8A2AFD558C27}" type="presParOf" srcId="{32BE87D0-FE4F-446C-8B81-B8E8CAD054F7}" destId="{597A9C1A-6FDB-4792-A6F6-EF0B1065554E}" srcOrd="1" destOrd="0" presId="urn:microsoft.com/office/officeart/2005/8/layout/hierarchy6"/>
    <dgm:cxn modelId="{35B8F5BC-37C2-49C9-BB77-31DA2B85C987}" type="presParOf" srcId="{A88F0D0A-72A4-4B5D-B0A7-0F9BD5683579}" destId="{8CB824FE-D167-488C-A518-C4AB77E23F86}" srcOrd="6" destOrd="0" presId="urn:microsoft.com/office/officeart/2005/8/layout/hierarchy6"/>
    <dgm:cxn modelId="{500AA553-E23C-4340-ABF3-D67717386865}" type="presParOf" srcId="{A88F0D0A-72A4-4B5D-B0A7-0F9BD5683579}" destId="{7C1A53C1-8DAC-46C0-80E9-CB3509458DA8}" srcOrd="7" destOrd="0" presId="urn:microsoft.com/office/officeart/2005/8/layout/hierarchy6"/>
    <dgm:cxn modelId="{E8EB2C3B-12F2-440F-9478-6779FDFB8FC3}" type="presParOf" srcId="{7C1A53C1-8DAC-46C0-80E9-CB3509458DA8}" destId="{C4AB3A4F-C7A8-49A8-AF4B-169AF7E3999B}" srcOrd="0" destOrd="0" presId="urn:microsoft.com/office/officeart/2005/8/layout/hierarchy6"/>
    <dgm:cxn modelId="{D1BF72AA-BB7A-470C-9693-9DB809FB7ACC}" type="presParOf" srcId="{7C1A53C1-8DAC-46C0-80E9-CB3509458DA8}" destId="{4EDE81AE-0B6B-4BF4-ACBD-44980A599E47}" srcOrd="1" destOrd="0" presId="urn:microsoft.com/office/officeart/2005/8/layout/hierarchy6"/>
    <dgm:cxn modelId="{E62EB2FE-F6B4-495C-AF80-A0FD7650BE28}" type="presParOf" srcId="{0810A678-E60C-4760-BC00-63A28DF49489}" destId="{8F8EFCEB-4978-43E2-BE25-D41D517A573A}" srcOrd="2" destOrd="0" presId="urn:microsoft.com/office/officeart/2005/8/layout/hierarchy6"/>
    <dgm:cxn modelId="{2D641C7D-1E05-4F95-9C58-95C5DD885B63}" type="presParOf" srcId="{0810A678-E60C-4760-BC00-63A28DF49489}" destId="{7C86FFB7-B6DF-4B84-A23A-E44AD054689D}" srcOrd="3" destOrd="0" presId="urn:microsoft.com/office/officeart/2005/8/layout/hierarchy6"/>
    <dgm:cxn modelId="{E13C985E-8E09-478B-AB22-6FB0C6922DE2}" type="presParOf" srcId="{7C86FFB7-B6DF-4B84-A23A-E44AD054689D}" destId="{58072597-05A6-4FF5-9965-62DD7D60A7D2}" srcOrd="0" destOrd="0" presId="urn:microsoft.com/office/officeart/2005/8/layout/hierarchy6"/>
    <dgm:cxn modelId="{C48294F1-64AF-4762-91BC-A803CC613F5D}" type="presParOf" srcId="{7C86FFB7-B6DF-4B84-A23A-E44AD054689D}" destId="{697FD00B-7D99-4BA1-BEA5-3010D5058262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E624FF1E-D688-4C48-9689-13AE2F7D45C0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29CA87FB-6A6A-4D3D-96AC-1E6815ED9980}" type="parTrans" cxnId="{7A4D5908-45F5-4C32-B916-0A59F04B0507}">
      <dgm:prSet/>
      <dgm:spPr/>
      <dgm:t>
        <a:bodyPr/>
        <a:lstStyle/>
        <a:p>
          <a:endParaRPr lang="en-GB"/>
        </a:p>
      </dgm:t>
    </dgm:pt>
    <dgm:pt modelId="{3554494F-2295-42A7-A130-BD8BCC7A3D6D}" type="sibTrans" cxnId="{7A4D5908-45F5-4C32-B916-0A59F04B0507}">
      <dgm:prSet/>
      <dgm:spPr/>
      <dgm:t>
        <a:bodyPr/>
        <a:lstStyle/>
        <a:p>
          <a:endParaRPr lang="en-GB"/>
        </a:p>
      </dgm:t>
    </dgm:pt>
    <dgm:pt modelId="{66ED6162-BB9D-40EF-8F5A-F2BB6784266F}">
      <dgm:prSet phldrT="[Text]" custT="1"/>
      <dgm:spPr/>
      <dgm:t>
        <a:bodyPr/>
        <a:lstStyle/>
        <a:p>
          <a:r>
            <a:rPr lang="en-GB" sz="1400"/>
            <a:t>Pronoun</a:t>
          </a:r>
          <a:endParaRPr lang="en-GB" sz="1400" dirty="0"/>
        </a:p>
      </dgm:t>
    </dgm:pt>
    <dgm:pt modelId="{0DEF385C-B45A-44E7-AE6B-231C61662155}" type="parTrans" cxnId="{DAEE5046-79AA-458F-A9F1-C289B4AEFFF7}">
      <dgm:prSet/>
      <dgm:spPr/>
      <dgm:t>
        <a:bodyPr/>
        <a:lstStyle/>
        <a:p>
          <a:endParaRPr lang="en-GB"/>
        </a:p>
      </dgm:t>
    </dgm:pt>
    <dgm:pt modelId="{4B31361C-F1D9-4357-A9E9-441E70FED9AE}" type="sibTrans" cxnId="{DAEE5046-79AA-458F-A9F1-C289B4AEFFF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97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37EBDB31-E84F-4BC6-9D10-63E0363E4F67}" type="pres">
      <dgm:prSet presAssocID="{0DEF385C-B45A-44E7-AE6B-231C61662155}" presName="Name19" presStyleLbl="parChTrans1D3" presStyleIdx="3" presStyleCnt="4"/>
      <dgm:spPr/>
    </dgm:pt>
    <dgm:pt modelId="{60EC3EFA-6F55-43A1-88BE-16E217B3C578}" type="pres">
      <dgm:prSet presAssocID="{66ED6162-BB9D-40EF-8F5A-F2BB6784266F}" presName="Name21" presStyleCnt="0"/>
      <dgm:spPr/>
    </dgm:pt>
    <dgm:pt modelId="{0910A4A9-5110-4CD1-97AE-67736D344845}" type="pres">
      <dgm:prSet presAssocID="{66ED6162-BB9D-40EF-8F5A-F2BB6784266F}" presName="level2Shape" presStyleLbl="node3" presStyleIdx="3" presStyleCnt="4"/>
      <dgm:spPr/>
    </dgm:pt>
    <dgm:pt modelId="{E090E85E-C388-4FB0-9949-B9884982E474}" type="pres">
      <dgm:prSet presAssocID="{66ED6162-BB9D-40EF-8F5A-F2BB6784266F}" presName="hierChild3" presStyleCnt="0"/>
      <dgm:spPr/>
    </dgm:pt>
    <dgm:pt modelId="{A8FE880C-18BE-43D7-A48C-F8745C5F0639}" type="pres">
      <dgm:prSet presAssocID="{29CA87FB-6A6A-4D3D-96AC-1E6815ED9980}" presName="Name19" presStyleLbl="parChTrans1D2" presStyleIdx="1" presStyleCnt="4"/>
      <dgm:spPr/>
    </dgm:pt>
    <dgm:pt modelId="{74ED7D31-E348-406B-A149-930C09831BD2}" type="pres">
      <dgm:prSet presAssocID="{E624FF1E-D688-4C48-9689-13AE2F7D45C0}" presName="Name21" presStyleCnt="0"/>
      <dgm:spPr/>
    </dgm:pt>
    <dgm:pt modelId="{80D2AD5F-E5F0-4641-B2D0-6460314D44D7}" type="pres">
      <dgm:prSet presAssocID="{E624FF1E-D688-4C48-9689-13AE2F7D45C0}" presName="level2Shape" presStyleLbl="node2" presStyleIdx="1" presStyleCnt="4"/>
      <dgm:spPr/>
    </dgm:pt>
    <dgm:pt modelId="{E772E4E9-AD94-4D69-BCA9-2F16E9559403}" type="pres">
      <dgm:prSet presAssocID="{E624FF1E-D688-4C48-9689-13AE2F7D45C0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A4D5908-45F5-4C32-B916-0A59F04B0507}" srcId="{11C582FB-D301-4A67-835D-4CB7CEB50770}" destId="{E624FF1E-D688-4C48-9689-13AE2F7D45C0}" srcOrd="1" destOrd="0" parTransId="{29CA87FB-6A6A-4D3D-96AC-1E6815ED9980}" sibTransId="{3554494F-2295-42A7-A130-BD8BCC7A3D6D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DAEE5046-79AA-458F-A9F1-C289B4AEFFF7}" srcId="{CA4CC870-5F8C-4950-9C3F-CDDD8D47B8FE}" destId="{66ED6162-BB9D-40EF-8F5A-F2BB6784266F}" srcOrd="3" destOrd="0" parTransId="{0DEF385C-B45A-44E7-AE6B-231C61662155}" sibTransId="{4B31361C-F1D9-4357-A9E9-441E70FED9AE}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F2599352-94D6-4EDC-87C3-EB41203094CB}" type="presOf" srcId="{66ED6162-BB9D-40EF-8F5A-F2BB6784266F}" destId="{0910A4A9-5110-4CD1-97AE-67736D344845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CE95219F-FD79-4F39-BB07-0593D921FD66}" type="presOf" srcId="{29CA87FB-6A6A-4D3D-96AC-1E6815ED9980}" destId="{A8FE880C-18BE-43D7-A48C-F8745C5F0639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3091AC0-15DA-4662-8771-050E86F568F6}" type="presOf" srcId="{0DEF385C-B45A-44E7-AE6B-231C61662155}" destId="{37EBDB31-E84F-4BC6-9D10-63E0363E4F67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020B36DA-BAC6-4531-8F1E-B1F86804E84E}" type="presOf" srcId="{E624FF1E-D688-4C48-9689-13AE2F7D45C0}" destId="{80D2AD5F-E5F0-4641-B2D0-6460314D44D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C9CDABA9-80DE-4AC2-8865-5E8E47A0D2B0}" type="presParOf" srcId="{A88F0D0A-72A4-4B5D-B0A7-0F9BD5683579}" destId="{37EBDB31-E84F-4BC6-9D10-63E0363E4F67}" srcOrd="6" destOrd="0" presId="urn:microsoft.com/office/officeart/2005/8/layout/hierarchy6"/>
    <dgm:cxn modelId="{A4F7BAB1-E76A-462C-AE02-586632D51E07}" type="presParOf" srcId="{A88F0D0A-72A4-4B5D-B0A7-0F9BD5683579}" destId="{60EC3EFA-6F55-43A1-88BE-16E217B3C578}" srcOrd="7" destOrd="0" presId="urn:microsoft.com/office/officeart/2005/8/layout/hierarchy6"/>
    <dgm:cxn modelId="{F42E886A-F2F1-4128-A2D7-E83AEF3776D2}" type="presParOf" srcId="{60EC3EFA-6F55-43A1-88BE-16E217B3C578}" destId="{0910A4A9-5110-4CD1-97AE-67736D344845}" srcOrd="0" destOrd="0" presId="urn:microsoft.com/office/officeart/2005/8/layout/hierarchy6"/>
    <dgm:cxn modelId="{0C314926-B167-4044-8C07-BB73141D44D9}" type="presParOf" srcId="{60EC3EFA-6F55-43A1-88BE-16E217B3C578}" destId="{E090E85E-C388-4FB0-9949-B9884982E474}" srcOrd="1" destOrd="0" presId="urn:microsoft.com/office/officeart/2005/8/layout/hierarchy6"/>
    <dgm:cxn modelId="{41EE78D0-0DCA-40C2-96D7-FE81255BCE53}" type="presParOf" srcId="{0810A678-E60C-4760-BC00-63A28DF49489}" destId="{A8FE880C-18BE-43D7-A48C-F8745C5F0639}" srcOrd="2" destOrd="0" presId="urn:microsoft.com/office/officeart/2005/8/layout/hierarchy6"/>
    <dgm:cxn modelId="{D956C4C6-F66D-40D9-A649-3F9B47B707E6}" type="presParOf" srcId="{0810A678-E60C-4760-BC00-63A28DF49489}" destId="{74ED7D31-E348-406B-A149-930C09831BD2}" srcOrd="3" destOrd="0" presId="urn:microsoft.com/office/officeart/2005/8/layout/hierarchy6"/>
    <dgm:cxn modelId="{FFCABA96-93D6-4C03-89E8-1EAD3B7A233E}" type="presParOf" srcId="{74ED7D31-E348-406B-A149-930C09831BD2}" destId="{80D2AD5F-E5F0-4641-B2D0-6460314D44D7}" srcOrd="0" destOrd="0" presId="urn:microsoft.com/office/officeart/2005/8/layout/hierarchy6"/>
    <dgm:cxn modelId="{314F6970-A133-45EA-8612-D8E56946B8B1}" type="presParOf" srcId="{74ED7D31-E348-406B-A149-930C09831BD2}" destId="{E772E4E9-AD94-4D69-BCA9-2F16E9559403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6C4D451A-170D-435B-84AD-77D10F503923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E26000B3-A205-4901-A18E-8396D66DE81C}" type="parTrans" cxnId="{4A6B6E42-8FDD-4B87-9D64-D792918BDAF4}">
      <dgm:prSet/>
      <dgm:spPr/>
      <dgm:t>
        <a:bodyPr/>
        <a:lstStyle/>
        <a:p>
          <a:endParaRPr lang="en-GB"/>
        </a:p>
      </dgm:t>
    </dgm:pt>
    <dgm:pt modelId="{AB8D9B03-230C-4C04-8B0D-CCDCC66EB3A6}" type="sibTrans" cxnId="{4A6B6E42-8FDD-4B87-9D64-D792918BDA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7170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1ADC0E05-E62E-4B3A-B4ED-7FCFE2F4FF4A}" type="pres">
      <dgm:prSet presAssocID="{E26000B3-A205-4901-A18E-8396D66DE81C}" presName="Name19" presStyleLbl="parChTrans1D2" presStyleIdx="1" presStyleCnt="4"/>
      <dgm:spPr/>
    </dgm:pt>
    <dgm:pt modelId="{5E84F727-C055-47AD-832D-BA471194E919}" type="pres">
      <dgm:prSet presAssocID="{6C4D451A-170D-435B-84AD-77D10F503923}" presName="Name21" presStyleCnt="0"/>
      <dgm:spPr/>
    </dgm:pt>
    <dgm:pt modelId="{18545DBD-A423-41F0-B105-9D1092E93396}" type="pres">
      <dgm:prSet presAssocID="{6C4D451A-170D-435B-84AD-77D10F503923}" presName="level2Shape" presStyleLbl="node2" presStyleIdx="1" presStyleCnt="4"/>
      <dgm:spPr/>
    </dgm:pt>
    <dgm:pt modelId="{821C021D-CC7D-4FC9-9DBF-75A23701B892}" type="pres">
      <dgm:prSet presAssocID="{6C4D451A-170D-435B-84AD-77D10F50392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7A2A2615-3468-4249-965C-5FCFC4C318C1}" type="presOf" srcId="{6C4D451A-170D-435B-84AD-77D10F503923}" destId="{18545DBD-A423-41F0-B105-9D1092E93396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4A6B6E42-8FDD-4B87-9D64-D792918BDAF4}" srcId="{11C582FB-D301-4A67-835D-4CB7CEB50770}" destId="{6C4D451A-170D-435B-84AD-77D10F503923}" srcOrd="1" destOrd="0" parTransId="{E26000B3-A205-4901-A18E-8396D66DE81C}" sibTransId="{AB8D9B03-230C-4C04-8B0D-CCDCC66EB3A6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420C486-8CD5-4D2F-9F28-56F770F9EE96}" type="presOf" srcId="{E26000B3-A205-4901-A18E-8396D66DE81C}" destId="{1ADC0E05-E62E-4B3A-B4ED-7FCFE2F4FF4A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0E50E9C7-B321-41AA-8CF9-09A7DBDDD76E}" type="presParOf" srcId="{0810A678-E60C-4760-BC00-63A28DF49489}" destId="{1ADC0E05-E62E-4B3A-B4ED-7FCFE2F4FF4A}" srcOrd="2" destOrd="0" presId="urn:microsoft.com/office/officeart/2005/8/layout/hierarchy6"/>
    <dgm:cxn modelId="{4DF45FB0-8A83-424D-BD02-E7AD82E02A8C}" type="presParOf" srcId="{0810A678-E60C-4760-BC00-63A28DF49489}" destId="{5E84F727-C055-47AD-832D-BA471194E919}" srcOrd="3" destOrd="0" presId="urn:microsoft.com/office/officeart/2005/8/layout/hierarchy6"/>
    <dgm:cxn modelId="{249C2F61-E0AB-4A0E-8BB3-4F270EFA6C09}" type="presParOf" srcId="{5E84F727-C055-47AD-832D-BA471194E919}" destId="{18545DBD-A423-41F0-B105-9D1092E93396}" srcOrd="0" destOrd="0" presId="urn:microsoft.com/office/officeart/2005/8/layout/hierarchy6"/>
    <dgm:cxn modelId="{729FB7B5-5B78-4F90-9721-8B56F2AC1CD7}" type="presParOf" srcId="{5E84F727-C055-47AD-832D-BA471194E919}" destId="{821C021D-CC7D-4FC9-9DBF-75A23701B892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7170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13888" y="723"/>
          <a:ext cx="6724579" cy="171862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64225" y="51060"/>
        <a:ext cx="6623905" cy="1617955"/>
      </dsp:txXfrm>
    </dsp:sp>
    <dsp:sp modelId="{33643D00-C75E-4DF5-A0F0-DFA21355EB8A}">
      <dsp:nvSpPr>
        <dsp:cNvPr id="0" name=""/>
        <dsp:cNvSpPr/>
      </dsp:nvSpPr>
      <dsp:spPr>
        <a:xfrm>
          <a:off x="1934490" y="1719353"/>
          <a:ext cx="3041687" cy="570187"/>
        </a:xfrm>
        <a:custGeom>
          <a:avLst/>
          <a:gdLst/>
          <a:ahLst/>
          <a:cxnLst/>
          <a:rect l="0" t="0" r="0" b="0"/>
          <a:pathLst>
            <a:path>
              <a:moveTo>
                <a:pt x="3041687" y="0"/>
              </a:moveTo>
              <a:lnTo>
                <a:pt x="3041687" y="285093"/>
              </a:lnTo>
              <a:lnTo>
                <a:pt x="0" y="285093"/>
              </a:lnTo>
              <a:lnTo>
                <a:pt x="0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65389" y="2289540"/>
          <a:ext cx="2138201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07140" y="2331291"/>
        <a:ext cx="2054699" cy="1341965"/>
      </dsp:txXfrm>
    </dsp:sp>
    <dsp:sp modelId="{67357A81-5F47-46C8-8791-23DB6B665016}">
      <dsp:nvSpPr>
        <dsp:cNvPr id="0" name=""/>
        <dsp:cNvSpPr/>
      </dsp:nvSpPr>
      <dsp:spPr>
        <a:xfrm>
          <a:off x="4714152" y="1719353"/>
          <a:ext cx="262025" cy="570187"/>
        </a:xfrm>
        <a:custGeom>
          <a:avLst/>
          <a:gdLst/>
          <a:ahLst/>
          <a:cxnLst/>
          <a:rect l="0" t="0" r="0" b="0"/>
          <a:pathLst>
            <a:path>
              <a:moveTo>
                <a:pt x="262025" y="0"/>
              </a:moveTo>
              <a:lnTo>
                <a:pt x="262025" y="285093"/>
              </a:lnTo>
              <a:lnTo>
                <a:pt x="0" y="285093"/>
              </a:lnTo>
              <a:lnTo>
                <a:pt x="0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45051" y="2289540"/>
          <a:ext cx="2138201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686802" y="2331291"/>
        <a:ext cx="2054699" cy="1341965"/>
      </dsp:txXfrm>
    </dsp:sp>
    <dsp:sp modelId="{F7436063-BF3D-4400-ABDF-46A0C91AC2E1}">
      <dsp:nvSpPr>
        <dsp:cNvPr id="0" name=""/>
        <dsp:cNvSpPr/>
      </dsp:nvSpPr>
      <dsp:spPr>
        <a:xfrm>
          <a:off x="4976178" y="1719353"/>
          <a:ext cx="2779661" cy="5701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5093"/>
              </a:lnTo>
              <a:lnTo>
                <a:pt x="2779661" y="285093"/>
              </a:lnTo>
              <a:lnTo>
                <a:pt x="2779661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24713" y="2289540"/>
          <a:ext cx="2662253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66464" y="2331291"/>
        <a:ext cx="2578751" cy="13419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13888" y="723"/>
          <a:ext cx="6724579" cy="171862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64225" y="51060"/>
        <a:ext cx="6623905" cy="1617955"/>
      </dsp:txXfrm>
    </dsp:sp>
    <dsp:sp modelId="{33643D00-C75E-4DF5-A0F0-DFA21355EB8A}">
      <dsp:nvSpPr>
        <dsp:cNvPr id="0" name=""/>
        <dsp:cNvSpPr/>
      </dsp:nvSpPr>
      <dsp:spPr>
        <a:xfrm>
          <a:off x="1934490" y="1719353"/>
          <a:ext cx="3041687" cy="570187"/>
        </a:xfrm>
        <a:custGeom>
          <a:avLst/>
          <a:gdLst/>
          <a:ahLst/>
          <a:cxnLst/>
          <a:rect l="0" t="0" r="0" b="0"/>
          <a:pathLst>
            <a:path>
              <a:moveTo>
                <a:pt x="3041687" y="0"/>
              </a:moveTo>
              <a:lnTo>
                <a:pt x="3041687" y="285093"/>
              </a:lnTo>
              <a:lnTo>
                <a:pt x="0" y="285093"/>
              </a:lnTo>
              <a:lnTo>
                <a:pt x="0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65389" y="2289540"/>
          <a:ext cx="2138201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07140" y="2331291"/>
        <a:ext cx="2054699" cy="1341965"/>
      </dsp:txXfrm>
    </dsp:sp>
    <dsp:sp modelId="{67357A81-5F47-46C8-8791-23DB6B665016}">
      <dsp:nvSpPr>
        <dsp:cNvPr id="0" name=""/>
        <dsp:cNvSpPr/>
      </dsp:nvSpPr>
      <dsp:spPr>
        <a:xfrm>
          <a:off x="4714152" y="1719353"/>
          <a:ext cx="262025" cy="570187"/>
        </a:xfrm>
        <a:custGeom>
          <a:avLst/>
          <a:gdLst/>
          <a:ahLst/>
          <a:cxnLst/>
          <a:rect l="0" t="0" r="0" b="0"/>
          <a:pathLst>
            <a:path>
              <a:moveTo>
                <a:pt x="262025" y="0"/>
              </a:moveTo>
              <a:lnTo>
                <a:pt x="262025" y="285093"/>
              </a:lnTo>
              <a:lnTo>
                <a:pt x="0" y="285093"/>
              </a:lnTo>
              <a:lnTo>
                <a:pt x="0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45051" y="2289540"/>
          <a:ext cx="2138201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686802" y="2331291"/>
        <a:ext cx="2054699" cy="1341965"/>
      </dsp:txXfrm>
    </dsp:sp>
    <dsp:sp modelId="{F7436063-BF3D-4400-ABDF-46A0C91AC2E1}">
      <dsp:nvSpPr>
        <dsp:cNvPr id="0" name=""/>
        <dsp:cNvSpPr/>
      </dsp:nvSpPr>
      <dsp:spPr>
        <a:xfrm>
          <a:off x="4976178" y="1719353"/>
          <a:ext cx="2779661" cy="5701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5093"/>
              </a:lnTo>
              <a:lnTo>
                <a:pt x="2779661" y="285093"/>
              </a:lnTo>
              <a:lnTo>
                <a:pt x="2779661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24713" y="2289540"/>
          <a:ext cx="2662253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66464" y="2331291"/>
        <a:ext cx="2578751" cy="134196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06246" y="1266"/>
          <a:ext cx="6739862" cy="172253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56697" y="51717"/>
        <a:ext cx="6638960" cy="1621633"/>
      </dsp:txXfrm>
    </dsp:sp>
    <dsp:sp modelId="{33643D00-C75E-4DF5-A0F0-DFA21355EB8A}">
      <dsp:nvSpPr>
        <dsp:cNvPr id="0" name=""/>
        <dsp:cNvSpPr/>
      </dsp:nvSpPr>
      <dsp:spPr>
        <a:xfrm>
          <a:off x="1927577" y="1723801"/>
          <a:ext cx="3048600" cy="571482"/>
        </a:xfrm>
        <a:custGeom>
          <a:avLst/>
          <a:gdLst/>
          <a:ahLst/>
          <a:cxnLst/>
          <a:rect l="0" t="0" r="0" b="0"/>
          <a:pathLst>
            <a:path>
              <a:moveTo>
                <a:pt x="3048600" y="0"/>
              </a:moveTo>
              <a:lnTo>
                <a:pt x="3048600" y="285741"/>
              </a:lnTo>
              <a:lnTo>
                <a:pt x="0" y="285741"/>
              </a:lnTo>
              <a:lnTo>
                <a:pt x="0" y="57148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56046" y="2295284"/>
          <a:ext cx="2143061" cy="142870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897891" y="2337129"/>
        <a:ext cx="2059371" cy="1345017"/>
      </dsp:txXfrm>
    </dsp:sp>
    <dsp:sp modelId="{67357A81-5F47-46C8-8791-23DB6B665016}">
      <dsp:nvSpPr>
        <dsp:cNvPr id="0" name=""/>
        <dsp:cNvSpPr/>
      </dsp:nvSpPr>
      <dsp:spPr>
        <a:xfrm>
          <a:off x="4713556" y="1723801"/>
          <a:ext cx="262621" cy="571482"/>
        </a:xfrm>
        <a:custGeom>
          <a:avLst/>
          <a:gdLst/>
          <a:ahLst/>
          <a:cxnLst/>
          <a:rect l="0" t="0" r="0" b="0"/>
          <a:pathLst>
            <a:path>
              <a:moveTo>
                <a:pt x="262621" y="0"/>
              </a:moveTo>
              <a:lnTo>
                <a:pt x="262621" y="285741"/>
              </a:lnTo>
              <a:lnTo>
                <a:pt x="0" y="285741"/>
              </a:lnTo>
              <a:lnTo>
                <a:pt x="0" y="57148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42026" y="2295284"/>
          <a:ext cx="2143061" cy="142870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83871" y="2337129"/>
        <a:ext cx="2059371" cy="1345017"/>
      </dsp:txXfrm>
    </dsp:sp>
    <dsp:sp modelId="{F7436063-BF3D-4400-ABDF-46A0C91AC2E1}">
      <dsp:nvSpPr>
        <dsp:cNvPr id="0" name=""/>
        <dsp:cNvSpPr/>
      </dsp:nvSpPr>
      <dsp:spPr>
        <a:xfrm>
          <a:off x="4976178" y="1723801"/>
          <a:ext cx="2785979" cy="5714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5741"/>
              </a:lnTo>
              <a:lnTo>
                <a:pt x="2785979" y="285741"/>
              </a:lnTo>
              <a:lnTo>
                <a:pt x="2785979" y="57148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28005" y="2295284"/>
          <a:ext cx="2668303" cy="142870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69850" y="2337129"/>
        <a:ext cx="2584613" cy="134501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065936" y="124231"/>
          <a:ext cx="4791218" cy="51773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081100" y="139395"/>
        <a:ext cx="4760890" cy="487402"/>
      </dsp:txXfrm>
    </dsp:sp>
    <dsp:sp modelId="{33643D00-C75E-4DF5-A0F0-DFA21355EB8A}">
      <dsp:nvSpPr>
        <dsp:cNvPr id="0" name=""/>
        <dsp:cNvSpPr/>
      </dsp:nvSpPr>
      <dsp:spPr>
        <a:xfrm>
          <a:off x="4481055" y="641962"/>
          <a:ext cx="1980490" cy="406254"/>
        </a:xfrm>
        <a:custGeom>
          <a:avLst/>
          <a:gdLst/>
          <a:ahLst/>
          <a:cxnLst/>
          <a:rect l="0" t="0" r="0" b="0"/>
          <a:pathLst>
            <a:path>
              <a:moveTo>
                <a:pt x="1980490" y="0"/>
              </a:moveTo>
              <a:lnTo>
                <a:pt x="1980490" y="203127"/>
              </a:lnTo>
              <a:lnTo>
                <a:pt x="0" y="203127"/>
              </a:lnTo>
              <a:lnTo>
                <a:pt x="0" y="40625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719328" y="1048216"/>
          <a:ext cx="1523454" cy="10156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749075" y="1077963"/>
        <a:ext cx="1463960" cy="956142"/>
      </dsp:txXfrm>
    </dsp:sp>
    <dsp:sp modelId="{86F95A29-5235-422D-96EE-BAFAABAD6257}">
      <dsp:nvSpPr>
        <dsp:cNvPr id="0" name=""/>
        <dsp:cNvSpPr/>
      </dsp:nvSpPr>
      <dsp:spPr>
        <a:xfrm>
          <a:off x="1510319" y="2063852"/>
          <a:ext cx="2970735" cy="406254"/>
        </a:xfrm>
        <a:custGeom>
          <a:avLst/>
          <a:gdLst/>
          <a:ahLst/>
          <a:cxnLst/>
          <a:rect l="0" t="0" r="0" b="0"/>
          <a:pathLst>
            <a:path>
              <a:moveTo>
                <a:pt x="2970735" y="0"/>
              </a:moveTo>
              <a:lnTo>
                <a:pt x="2970735" y="203127"/>
              </a:lnTo>
              <a:lnTo>
                <a:pt x="0" y="203127"/>
              </a:lnTo>
              <a:lnTo>
                <a:pt x="0" y="40625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748592" y="2470107"/>
          <a:ext cx="1523454" cy="101563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778339" y="2499854"/>
        <a:ext cx="1463960" cy="956142"/>
      </dsp:txXfrm>
    </dsp:sp>
    <dsp:sp modelId="{868DCF3E-F3D1-4782-92F1-EAD24D78ACE2}">
      <dsp:nvSpPr>
        <dsp:cNvPr id="0" name=""/>
        <dsp:cNvSpPr/>
      </dsp:nvSpPr>
      <dsp:spPr>
        <a:xfrm>
          <a:off x="3490810" y="2063852"/>
          <a:ext cx="990245" cy="406254"/>
        </a:xfrm>
        <a:custGeom>
          <a:avLst/>
          <a:gdLst/>
          <a:ahLst/>
          <a:cxnLst/>
          <a:rect l="0" t="0" r="0" b="0"/>
          <a:pathLst>
            <a:path>
              <a:moveTo>
                <a:pt x="990245" y="0"/>
              </a:moveTo>
              <a:lnTo>
                <a:pt x="990245" y="203127"/>
              </a:lnTo>
              <a:lnTo>
                <a:pt x="0" y="203127"/>
              </a:lnTo>
              <a:lnTo>
                <a:pt x="0" y="40625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2EC6A8-FE6B-4737-81D9-9D25572994F2}">
      <dsp:nvSpPr>
        <dsp:cNvPr id="0" name=""/>
        <dsp:cNvSpPr/>
      </dsp:nvSpPr>
      <dsp:spPr>
        <a:xfrm>
          <a:off x="2729082" y="2470107"/>
          <a:ext cx="1523454" cy="101563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758829" y="2499854"/>
        <a:ext cx="1463960" cy="956142"/>
      </dsp:txXfrm>
    </dsp:sp>
    <dsp:sp modelId="{BC2BF8E2-BC85-4328-9737-E1AD10646C6F}">
      <dsp:nvSpPr>
        <dsp:cNvPr id="0" name=""/>
        <dsp:cNvSpPr/>
      </dsp:nvSpPr>
      <dsp:spPr>
        <a:xfrm>
          <a:off x="4481055" y="2063852"/>
          <a:ext cx="990245" cy="4062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127"/>
              </a:lnTo>
              <a:lnTo>
                <a:pt x="990245" y="203127"/>
              </a:lnTo>
              <a:lnTo>
                <a:pt x="990245" y="40625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57FA6-AEBF-42A0-8478-93FC597466B0}">
      <dsp:nvSpPr>
        <dsp:cNvPr id="0" name=""/>
        <dsp:cNvSpPr/>
      </dsp:nvSpPr>
      <dsp:spPr>
        <a:xfrm>
          <a:off x="4709573" y="2470107"/>
          <a:ext cx="1523454" cy="101563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Noun</a:t>
          </a:r>
          <a:endParaRPr lang="en-GB" sz="1400" kern="1200" dirty="0"/>
        </a:p>
      </dsp:txBody>
      <dsp:txXfrm>
        <a:off x="4739320" y="2499854"/>
        <a:ext cx="1463960" cy="956142"/>
      </dsp:txXfrm>
    </dsp:sp>
    <dsp:sp modelId="{BCE54729-C23D-460A-B6D9-5B0F7AAAE094}">
      <dsp:nvSpPr>
        <dsp:cNvPr id="0" name=""/>
        <dsp:cNvSpPr/>
      </dsp:nvSpPr>
      <dsp:spPr>
        <a:xfrm>
          <a:off x="4481055" y="2063852"/>
          <a:ext cx="2970735" cy="4062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127"/>
              </a:lnTo>
              <a:lnTo>
                <a:pt x="2970735" y="203127"/>
              </a:lnTo>
              <a:lnTo>
                <a:pt x="2970735" y="40625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690064" y="2470107"/>
          <a:ext cx="1523454" cy="101563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719811" y="2499854"/>
        <a:ext cx="1463960" cy="956142"/>
      </dsp:txXfrm>
    </dsp:sp>
    <dsp:sp modelId="{7F2CDCF9-67EB-4464-9CBC-20B80B443733}">
      <dsp:nvSpPr>
        <dsp:cNvPr id="0" name=""/>
        <dsp:cNvSpPr/>
      </dsp:nvSpPr>
      <dsp:spPr>
        <a:xfrm>
          <a:off x="6415825" y="641962"/>
          <a:ext cx="91440" cy="40625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625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5699818" y="1048216"/>
          <a:ext cx="1523454" cy="10156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729565" y="1077963"/>
        <a:ext cx="1463960" cy="956142"/>
      </dsp:txXfrm>
    </dsp:sp>
    <dsp:sp modelId="{0C4F33BF-51C6-48DD-AB42-7F3F9950094B}">
      <dsp:nvSpPr>
        <dsp:cNvPr id="0" name=""/>
        <dsp:cNvSpPr/>
      </dsp:nvSpPr>
      <dsp:spPr>
        <a:xfrm>
          <a:off x="6461545" y="641962"/>
          <a:ext cx="1980490" cy="4062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127"/>
              </a:lnTo>
              <a:lnTo>
                <a:pt x="1980490" y="203127"/>
              </a:lnTo>
              <a:lnTo>
                <a:pt x="1980490" y="40625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7680309" y="1048216"/>
          <a:ext cx="1523454" cy="10156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10056" y="1077963"/>
        <a:ext cx="1463960" cy="95614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617586" y="162669"/>
          <a:ext cx="3958332" cy="5882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634816" y="179899"/>
        <a:ext cx="3923872" cy="553828"/>
      </dsp:txXfrm>
    </dsp:sp>
    <dsp:sp modelId="{33643D00-C75E-4DF5-A0F0-DFA21355EB8A}">
      <dsp:nvSpPr>
        <dsp:cNvPr id="0" name=""/>
        <dsp:cNvSpPr/>
      </dsp:nvSpPr>
      <dsp:spPr>
        <a:xfrm>
          <a:off x="3874074" y="750958"/>
          <a:ext cx="2722678" cy="335632"/>
        </a:xfrm>
        <a:custGeom>
          <a:avLst/>
          <a:gdLst/>
          <a:ahLst/>
          <a:cxnLst/>
          <a:rect l="0" t="0" r="0" b="0"/>
          <a:pathLst>
            <a:path>
              <a:moveTo>
                <a:pt x="2722678" y="0"/>
              </a:moveTo>
              <a:lnTo>
                <a:pt x="2722678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44762" y="1086591"/>
          <a:ext cx="1258623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69338" y="1111167"/>
        <a:ext cx="1209471" cy="789930"/>
      </dsp:txXfrm>
    </dsp:sp>
    <dsp:sp modelId="{86F95A29-5235-422D-96EE-BAFAABAD6257}">
      <dsp:nvSpPr>
        <dsp:cNvPr id="0" name=""/>
        <dsp:cNvSpPr/>
      </dsp:nvSpPr>
      <dsp:spPr>
        <a:xfrm>
          <a:off x="1056287" y="1925673"/>
          <a:ext cx="2817786" cy="335632"/>
        </a:xfrm>
        <a:custGeom>
          <a:avLst/>
          <a:gdLst/>
          <a:ahLst/>
          <a:cxnLst/>
          <a:rect l="0" t="0" r="0" b="0"/>
          <a:pathLst>
            <a:path>
              <a:moveTo>
                <a:pt x="2817786" y="0"/>
              </a:moveTo>
              <a:lnTo>
                <a:pt x="2817786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12" y="2261305"/>
          <a:ext cx="2105349" cy="127583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40980" y="2298673"/>
        <a:ext cx="2030613" cy="1201096"/>
      </dsp:txXfrm>
    </dsp:sp>
    <dsp:sp modelId="{93868109-C16B-49AD-8BE1-0223FC44A474}">
      <dsp:nvSpPr>
        <dsp:cNvPr id="0" name=""/>
        <dsp:cNvSpPr/>
      </dsp:nvSpPr>
      <dsp:spPr>
        <a:xfrm>
          <a:off x="3479332" y="1925673"/>
          <a:ext cx="394741" cy="335632"/>
        </a:xfrm>
        <a:custGeom>
          <a:avLst/>
          <a:gdLst/>
          <a:ahLst/>
          <a:cxnLst/>
          <a:rect l="0" t="0" r="0" b="0"/>
          <a:pathLst>
            <a:path>
              <a:moveTo>
                <a:pt x="394741" y="0"/>
              </a:moveTo>
              <a:lnTo>
                <a:pt x="394741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486549" y="2261305"/>
          <a:ext cx="1985566" cy="125225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523226" y="2297982"/>
        <a:ext cx="1912212" cy="1178900"/>
      </dsp:txXfrm>
    </dsp:sp>
    <dsp:sp modelId="{18227340-7A7B-4B51-928A-95F70E889FF8}">
      <dsp:nvSpPr>
        <dsp:cNvPr id="0" name=""/>
        <dsp:cNvSpPr/>
      </dsp:nvSpPr>
      <dsp:spPr>
        <a:xfrm>
          <a:off x="3874074" y="1925673"/>
          <a:ext cx="1604939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1604939" y="167816"/>
              </a:lnTo>
              <a:lnTo>
                <a:pt x="1604939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CBB5B9-5C58-4DC7-A99B-863267A4A408}">
      <dsp:nvSpPr>
        <dsp:cNvPr id="0" name=""/>
        <dsp:cNvSpPr/>
      </dsp:nvSpPr>
      <dsp:spPr>
        <a:xfrm>
          <a:off x="4849702" y="2261305"/>
          <a:ext cx="1258623" cy="8390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874278" y="2285881"/>
        <a:ext cx="1209471" cy="789930"/>
      </dsp:txXfrm>
    </dsp:sp>
    <dsp:sp modelId="{8CB824FE-D167-488C-A518-C4AB77E23F86}">
      <dsp:nvSpPr>
        <dsp:cNvPr id="0" name=""/>
        <dsp:cNvSpPr/>
      </dsp:nvSpPr>
      <dsp:spPr>
        <a:xfrm>
          <a:off x="3874074" y="1925673"/>
          <a:ext cx="3241149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3241149" y="167816"/>
              </a:lnTo>
              <a:lnTo>
                <a:pt x="3241149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AB3A4F-C7A8-49A8-AF4B-169AF7E3999B}">
      <dsp:nvSpPr>
        <dsp:cNvPr id="0" name=""/>
        <dsp:cNvSpPr/>
      </dsp:nvSpPr>
      <dsp:spPr>
        <a:xfrm>
          <a:off x="6485912" y="2261305"/>
          <a:ext cx="1258623" cy="8390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510488" y="2285881"/>
        <a:ext cx="1209471" cy="789930"/>
      </dsp:txXfrm>
    </dsp:sp>
    <dsp:sp modelId="{8F8EFCEB-4978-43E2-BE25-D41D517A573A}">
      <dsp:nvSpPr>
        <dsp:cNvPr id="0" name=""/>
        <dsp:cNvSpPr/>
      </dsp:nvSpPr>
      <dsp:spPr>
        <a:xfrm>
          <a:off x="5510284" y="750958"/>
          <a:ext cx="1086468" cy="335632"/>
        </a:xfrm>
        <a:custGeom>
          <a:avLst/>
          <a:gdLst/>
          <a:ahLst/>
          <a:cxnLst/>
          <a:rect l="0" t="0" r="0" b="0"/>
          <a:pathLst>
            <a:path>
              <a:moveTo>
                <a:pt x="1086468" y="0"/>
              </a:moveTo>
              <a:lnTo>
                <a:pt x="1086468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072597-05A6-4FF5-9965-62DD7D60A7D2}">
      <dsp:nvSpPr>
        <dsp:cNvPr id="0" name=""/>
        <dsp:cNvSpPr/>
      </dsp:nvSpPr>
      <dsp:spPr>
        <a:xfrm>
          <a:off x="4880972" y="1086591"/>
          <a:ext cx="1258623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4905548" y="1111167"/>
        <a:ext cx="1209471" cy="789930"/>
      </dsp:txXfrm>
    </dsp:sp>
    <dsp:sp modelId="{E5E261E0-CCBC-4B5A-A904-F243E2AA53B0}">
      <dsp:nvSpPr>
        <dsp:cNvPr id="0" name=""/>
        <dsp:cNvSpPr/>
      </dsp:nvSpPr>
      <dsp:spPr>
        <a:xfrm>
          <a:off x="6596752" y="750958"/>
          <a:ext cx="663867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663867" y="167816"/>
              </a:lnTo>
              <a:lnTo>
                <a:pt x="663867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517182" y="1086591"/>
          <a:ext cx="1486874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541758" y="1111167"/>
        <a:ext cx="1437722" cy="789930"/>
      </dsp:txXfrm>
    </dsp:sp>
    <dsp:sp modelId="{F7436063-BF3D-4400-ABDF-46A0C91AC2E1}">
      <dsp:nvSpPr>
        <dsp:cNvPr id="0" name=""/>
        <dsp:cNvSpPr/>
      </dsp:nvSpPr>
      <dsp:spPr>
        <a:xfrm>
          <a:off x="6596752" y="750958"/>
          <a:ext cx="2568440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2568440" y="167816"/>
              </a:lnTo>
              <a:lnTo>
                <a:pt x="256844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381644" y="1086591"/>
          <a:ext cx="1567099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06220" y="1111167"/>
        <a:ext cx="1517947" cy="78993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774531" y="216664"/>
          <a:ext cx="3843708" cy="54570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790514" y="232647"/>
        <a:ext cx="3811742" cy="513743"/>
      </dsp:txXfrm>
    </dsp:sp>
    <dsp:sp modelId="{33643D00-C75E-4DF5-A0F0-DFA21355EB8A}">
      <dsp:nvSpPr>
        <dsp:cNvPr id="0" name=""/>
        <dsp:cNvSpPr/>
      </dsp:nvSpPr>
      <dsp:spPr>
        <a:xfrm>
          <a:off x="4052548" y="762374"/>
          <a:ext cx="2643836" cy="325913"/>
        </a:xfrm>
        <a:custGeom>
          <a:avLst/>
          <a:gdLst/>
          <a:ahLst/>
          <a:cxnLst/>
          <a:rect l="0" t="0" r="0" b="0"/>
          <a:pathLst>
            <a:path>
              <a:moveTo>
                <a:pt x="2643836" y="0"/>
              </a:moveTo>
              <a:lnTo>
                <a:pt x="2643836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441460" y="1088287"/>
          <a:ext cx="1222176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465324" y="1112151"/>
        <a:ext cx="1174448" cy="767056"/>
      </dsp:txXfrm>
    </dsp:sp>
    <dsp:sp modelId="{86F95A29-5235-422D-96EE-BAFAABAD6257}">
      <dsp:nvSpPr>
        <dsp:cNvPr id="0" name=""/>
        <dsp:cNvSpPr/>
      </dsp:nvSpPr>
      <dsp:spPr>
        <a:xfrm>
          <a:off x="1023237" y="1903072"/>
          <a:ext cx="3029311" cy="325913"/>
        </a:xfrm>
        <a:custGeom>
          <a:avLst/>
          <a:gdLst/>
          <a:ahLst/>
          <a:cxnLst/>
          <a:rect l="0" t="0" r="0" b="0"/>
          <a:pathLst>
            <a:path>
              <a:moveTo>
                <a:pt x="3029311" y="0"/>
              </a:moveTo>
              <a:lnTo>
                <a:pt x="3029311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045" y="2228986"/>
          <a:ext cx="2044383" cy="12388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37331" y="2265272"/>
        <a:ext cx="1971811" cy="1166315"/>
      </dsp:txXfrm>
    </dsp:sp>
    <dsp:sp modelId="{93868109-C16B-49AD-8BE1-0223FC44A474}">
      <dsp:nvSpPr>
        <dsp:cNvPr id="0" name=""/>
        <dsp:cNvSpPr/>
      </dsp:nvSpPr>
      <dsp:spPr>
        <a:xfrm>
          <a:off x="3376116" y="1903072"/>
          <a:ext cx="676431" cy="325913"/>
        </a:xfrm>
        <a:custGeom>
          <a:avLst/>
          <a:gdLst/>
          <a:ahLst/>
          <a:cxnLst/>
          <a:rect l="0" t="0" r="0" b="0"/>
          <a:pathLst>
            <a:path>
              <a:moveTo>
                <a:pt x="676431" y="0"/>
              </a:moveTo>
              <a:lnTo>
                <a:pt x="676431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412082" y="2228986"/>
          <a:ext cx="1928069" cy="12159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447697" y="2264601"/>
        <a:ext cx="1856839" cy="1144762"/>
      </dsp:txXfrm>
    </dsp:sp>
    <dsp:sp modelId="{8E45D172-A16A-4213-8444-85A251E74905}">
      <dsp:nvSpPr>
        <dsp:cNvPr id="0" name=""/>
        <dsp:cNvSpPr/>
      </dsp:nvSpPr>
      <dsp:spPr>
        <a:xfrm>
          <a:off x="4052548" y="1903072"/>
          <a:ext cx="1558464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1558464" y="162956"/>
              </a:lnTo>
              <a:lnTo>
                <a:pt x="1558464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706804" y="2228986"/>
          <a:ext cx="1808417" cy="114588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740366" y="2262548"/>
        <a:ext cx="1741293" cy="1078756"/>
      </dsp:txXfrm>
    </dsp:sp>
    <dsp:sp modelId="{37EBDB31-E84F-4BC6-9D10-63E0363E4F67}">
      <dsp:nvSpPr>
        <dsp:cNvPr id="0" name=""/>
        <dsp:cNvSpPr/>
      </dsp:nvSpPr>
      <dsp:spPr>
        <a:xfrm>
          <a:off x="4052548" y="1903072"/>
          <a:ext cx="3440414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3440414" y="162956"/>
              </a:lnTo>
              <a:lnTo>
                <a:pt x="3440414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10A4A9-5110-4CD1-97AE-67736D344845}">
      <dsp:nvSpPr>
        <dsp:cNvPr id="0" name=""/>
        <dsp:cNvSpPr/>
      </dsp:nvSpPr>
      <dsp:spPr>
        <a:xfrm>
          <a:off x="6881875" y="2228986"/>
          <a:ext cx="1222176" cy="8147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Pronoun</a:t>
          </a:r>
          <a:endParaRPr lang="en-GB" sz="1400" kern="1200" dirty="0"/>
        </a:p>
      </dsp:txBody>
      <dsp:txXfrm>
        <a:off x="6905739" y="2252850"/>
        <a:ext cx="1174448" cy="767056"/>
      </dsp:txXfrm>
    </dsp:sp>
    <dsp:sp modelId="{A8FE880C-18BE-43D7-A48C-F8745C5F0639}">
      <dsp:nvSpPr>
        <dsp:cNvPr id="0" name=""/>
        <dsp:cNvSpPr/>
      </dsp:nvSpPr>
      <dsp:spPr>
        <a:xfrm>
          <a:off x="5641378" y="762374"/>
          <a:ext cx="1055007" cy="325913"/>
        </a:xfrm>
        <a:custGeom>
          <a:avLst/>
          <a:gdLst/>
          <a:ahLst/>
          <a:cxnLst/>
          <a:rect l="0" t="0" r="0" b="0"/>
          <a:pathLst>
            <a:path>
              <a:moveTo>
                <a:pt x="1055007" y="0"/>
              </a:moveTo>
              <a:lnTo>
                <a:pt x="1055007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D2AD5F-E5F0-4641-B2D0-6460314D44D7}">
      <dsp:nvSpPr>
        <dsp:cNvPr id="0" name=""/>
        <dsp:cNvSpPr/>
      </dsp:nvSpPr>
      <dsp:spPr>
        <a:xfrm>
          <a:off x="5030289" y="1088287"/>
          <a:ext cx="1222176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5054153" y="1112151"/>
        <a:ext cx="1174448" cy="767056"/>
      </dsp:txXfrm>
    </dsp:sp>
    <dsp:sp modelId="{E5E261E0-CCBC-4B5A-A904-F243E2AA53B0}">
      <dsp:nvSpPr>
        <dsp:cNvPr id="0" name=""/>
        <dsp:cNvSpPr/>
      </dsp:nvSpPr>
      <dsp:spPr>
        <a:xfrm>
          <a:off x="6696385" y="762374"/>
          <a:ext cx="644643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644643" y="162956"/>
              </a:lnTo>
              <a:lnTo>
                <a:pt x="644643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619119" y="1088287"/>
          <a:ext cx="1443818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642983" y="1112151"/>
        <a:ext cx="1396090" cy="767056"/>
      </dsp:txXfrm>
    </dsp:sp>
    <dsp:sp modelId="{F7436063-BF3D-4400-ABDF-46A0C91AC2E1}">
      <dsp:nvSpPr>
        <dsp:cNvPr id="0" name=""/>
        <dsp:cNvSpPr/>
      </dsp:nvSpPr>
      <dsp:spPr>
        <a:xfrm>
          <a:off x="6696385" y="762374"/>
          <a:ext cx="2494065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2494065" y="162956"/>
              </a:lnTo>
              <a:lnTo>
                <a:pt x="2494065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429590" y="1088287"/>
          <a:ext cx="1521719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53454" y="1112151"/>
        <a:ext cx="1473991" cy="76705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127922" y="313097"/>
          <a:ext cx="3580074" cy="5441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43860" y="329035"/>
        <a:ext cx="3548198" cy="512277"/>
      </dsp:txXfrm>
    </dsp:sp>
    <dsp:sp modelId="{33643D00-C75E-4DF5-A0F0-DFA21355EB8A}">
      <dsp:nvSpPr>
        <dsp:cNvPr id="0" name=""/>
        <dsp:cNvSpPr/>
      </dsp:nvSpPr>
      <dsp:spPr>
        <a:xfrm>
          <a:off x="4455460" y="857251"/>
          <a:ext cx="2462500" cy="303559"/>
        </a:xfrm>
        <a:custGeom>
          <a:avLst/>
          <a:gdLst/>
          <a:ahLst/>
          <a:cxnLst/>
          <a:rect l="0" t="0" r="0" b="0"/>
          <a:pathLst>
            <a:path>
              <a:moveTo>
                <a:pt x="2462500" y="0"/>
              </a:moveTo>
              <a:lnTo>
                <a:pt x="2462500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86285" y="1160811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08512" y="1183038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954802" y="1919710"/>
          <a:ext cx="3500657" cy="303559"/>
        </a:xfrm>
        <a:custGeom>
          <a:avLst/>
          <a:gdLst/>
          <a:ahLst/>
          <a:cxnLst/>
          <a:rect l="0" t="0" r="0" b="0"/>
          <a:pathLst>
            <a:path>
              <a:moveTo>
                <a:pt x="3500657" y="0"/>
              </a:moveTo>
              <a:lnTo>
                <a:pt x="3500657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21" y="2223270"/>
          <a:ext cx="1904162" cy="11539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36518" y="2257067"/>
        <a:ext cx="1836568" cy="1086320"/>
      </dsp:txXfrm>
    </dsp:sp>
    <dsp:sp modelId="{93868109-C16B-49AD-8BE1-0223FC44A474}">
      <dsp:nvSpPr>
        <dsp:cNvPr id="0" name=""/>
        <dsp:cNvSpPr/>
      </dsp:nvSpPr>
      <dsp:spPr>
        <a:xfrm>
          <a:off x="3146301" y="1919710"/>
          <a:ext cx="1309158" cy="303559"/>
        </a:xfrm>
        <a:custGeom>
          <a:avLst/>
          <a:gdLst/>
          <a:ahLst/>
          <a:cxnLst/>
          <a:rect l="0" t="0" r="0" b="0"/>
          <a:pathLst>
            <a:path>
              <a:moveTo>
                <a:pt x="1309158" y="0"/>
              </a:moveTo>
              <a:lnTo>
                <a:pt x="130915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48388" y="2223270"/>
          <a:ext cx="1795825" cy="11325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281560" y="2256442"/>
        <a:ext cx="1729481" cy="1066245"/>
      </dsp:txXfrm>
    </dsp:sp>
    <dsp:sp modelId="{8E45D172-A16A-4213-8444-85A251E74905}">
      <dsp:nvSpPr>
        <dsp:cNvPr id="0" name=""/>
        <dsp:cNvSpPr/>
      </dsp:nvSpPr>
      <dsp:spPr>
        <a:xfrm>
          <a:off x="4455460" y="1919710"/>
          <a:ext cx="772449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772449" y="151779"/>
              </a:lnTo>
              <a:lnTo>
                <a:pt x="772449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85719" y="2223270"/>
          <a:ext cx="1684381" cy="10672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416979" y="2254530"/>
        <a:ext cx="1621861" cy="1004765"/>
      </dsp:txXfrm>
    </dsp:sp>
    <dsp:sp modelId="{BCE54729-C23D-460A-B6D9-5B0F7AAAE094}">
      <dsp:nvSpPr>
        <dsp:cNvPr id="0" name=""/>
        <dsp:cNvSpPr/>
      </dsp:nvSpPr>
      <dsp:spPr>
        <a:xfrm>
          <a:off x="4455460" y="1919710"/>
          <a:ext cx="3204441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04441" y="151779"/>
              </a:lnTo>
              <a:lnTo>
                <a:pt x="3204441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411605" y="2223270"/>
          <a:ext cx="2496593" cy="990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440614" y="2252279"/>
        <a:ext cx="2438575" cy="932421"/>
      </dsp:txXfrm>
    </dsp:sp>
    <dsp:sp modelId="{1ADC0E05-E62E-4B3A-B4ED-7FCFE2F4FF4A}">
      <dsp:nvSpPr>
        <dsp:cNvPr id="0" name=""/>
        <dsp:cNvSpPr/>
      </dsp:nvSpPr>
      <dsp:spPr>
        <a:xfrm>
          <a:off x="5935314" y="857251"/>
          <a:ext cx="982645" cy="303559"/>
        </a:xfrm>
        <a:custGeom>
          <a:avLst/>
          <a:gdLst/>
          <a:ahLst/>
          <a:cxnLst/>
          <a:rect l="0" t="0" r="0" b="0"/>
          <a:pathLst>
            <a:path>
              <a:moveTo>
                <a:pt x="982645" y="0"/>
              </a:moveTo>
              <a:lnTo>
                <a:pt x="982645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545DBD-A423-41F0-B105-9D1092E93396}">
      <dsp:nvSpPr>
        <dsp:cNvPr id="0" name=""/>
        <dsp:cNvSpPr/>
      </dsp:nvSpPr>
      <dsp:spPr>
        <a:xfrm>
          <a:off x="5366139" y="1160811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5388366" y="1183038"/>
        <a:ext cx="1093895" cy="714445"/>
      </dsp:txXfrm>
    </dsp:sp>
    <dsp:sp modelId="{E5E261E0-CCBC-4B5A-A904-F243E2AA53B0}">
      <dsp:nvSpPr>
        <dsp:cNvPr id="0" name=""/>
        <dsp:cNvSpPr/>
      </dsp:nvSpPr>
      <dsp:spPr>
        <a:xfrm>
          <a:off x="6917960" y="857251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845993" y="1160811"/>
          <a:ext cx="1344788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868220" y="1183038"/>
        <a:ext cx="1300334" cy="714445"/>
      </dsp:txXfrm>
    </dsp:sp>
    <dsp:sp modelId="{F7436063-BF3D-4400-ABDF-46A0C91AC2E1}">
      <dsp:nvSpPr>
        <dsp:cNvPr id="0" name=""/>
        <dsp:cNvSpPr/>
      </dsp:nvSpPr>
      <dsp:spPr>
        <a:xfrm>
          <a:off x="6917960" y="857251"/>
          <a:ext cx="2323000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23000" y="151779"/>
              </a:lnTo>
              <a:lnTo>
                <a:pt x="232300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32287" y="1160811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54514" y="1183038"/>
        <a:ext cx="1372893" cy="71444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127922" y="322623"/>
          <a:ext cx="3580074" cy="5441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43860" y="338561"/>
        <a:ext cx="3548198" cy="512277"/>
      </dsp:txXfrm>
    </dsp:sp>
    <dsp:sp modelId="{33643D00-C75E-4DF5-A0F0-DFA21355EB8A}">
      <dsp:nvSpPr>
        <dsp:cNvPr id="0" name=""/>
        <dsp:cNvSpPr/>
      </dsp:nvSpPr>
      <dsp:spPr>
        <a:xfrm>
          <a:off x="4455460" y="866777"/>
          <a:ext cx="2462500" cy="303559"/>
        </a:xfrm>
        <a:custGeom>
          <a:avLst/>
          <a:gdLst/>
          <a:ahLst/>
          <a:cxnLst/>
          <a:rect l="0" t="0" r="0" b="0"/>
          <a:pathLst>
            <a:path>
              <a:moveTo>
                <a:pt x="2462500" y="0"/>
              </a:moveTo>
              <a:lnTo>
                <a:pt x="2462500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86285" y="1170336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08512" y="1192563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954802" y="1929236"/>
          <a:ext cx="3500657" cy="303559"/>
        </a:xfrm>
        <a:custGeom>
          <a:avLst/>
          <a:gdLst/>
          <a:ahLst/>
          <a:cxnLst/>
          <a:rect l="0" t="0" r="0" b="0"/>
          <a:pathLst>
            <a:path>
              <a:moveTo>
                <a:pt x="3500657" y="0"/>
              </a:moveTo>
              <a:lnTo>
                <a:pt x="3500657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21" y="2232796"/>
          <a:ext cx="1904162" cy="11539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36518" y="2266593"/>
        <a:ext cx="1836568" cy="1086320"/>
      </dsp:txXfrm>
    </dsp:sp>
    <dsp:sp modelId="{93868109-C16B-49AD-8BE1-0223FC44A474}">
      <dsp:nvSpPr>
        <dsp:cNvPr id="0" name=""/>
        <dsp:cNvSpPr/>
      </dsp:nvSpPr>
      <dsp:spPr>
        <a:xfrm>
          <a:off x="3146301" y="1929236"/>
          <a:ext cx="1309158" cy="303559"/>
        </a:xfrm>
        <a:custGeom>
          <a:avLst/>
          <a:gdLst/>
          <a:ahLst/>
          <a:cxnLst/>
          <a:rect l="0" t="0" r="0" b="0"/>
          <a:pathLst>
            <a:path>
              <a:moveTo>
                <a:pt x="1309158" y="0"/>
              </a:moveTo>
              <a:lnTo>
                <a:pt x="130915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48388" y="2232796"/>
          <a:ext cx="1795825" cy="11325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281560" y="2265968"/>
        <a:ext cx="1729481" cy="1066245"/>
      </dsp:txXfrm>
    </dsp:sp>
    <dsp:sp modelId="{8E45D172-A16A-4213-8444-85A251E74905}">
      <dsp:nvSpPr>
        <dsp:cNvPr id="0" name=""/>
        <dsp:cNvSpPr/>
      </dsp:nvSpPr>
      <dsp:spPr>
        <a:xfrm>
          <a:off x="4455460" y="1929236"/>
          <a:ext cx="772449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772449" y="151779"/>
              </a:lnTo>
              <a:lnTo>
                <a:pt x="772449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85719" y="2232796"/>
          <a:ext cx="1684381" cy="10672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416979" y="2264056"/>
        <a:ext cx="1621861" cy="1004765"/>
      </dsp:txXfrm>
    </dsp:sp>
    <dsp:sp modelId="{BCE54729-C23D-460A-B6D9-5B0F7AAAE094}">
      <dsp:nvSpPr>
        <dsp:cNvPr id="0" name=""/>
        <dsp:cNvSpPr/>
      </dsp:nvSpPr>
      <dsp:spPr>
        <a:xfrm>
          <a:off x="4455460" y="1929236"/>
          <a:ext cx="3204441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04441" y="151779"/>
              </a:lnTo>
              <a:lnTo>
                <a:pt x="3204441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411605" y="2232796"/>
          <a:ext cx="2496593" cy="990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6440614" y="2261805"/>
        <a:ext cx="2438575" cy="932421"/>
      </dsp:txXfrm>
    </dsp:sp>
    <dsp:sp modelId="{67357A81-5F47-46C8-8791-23DB6B665016}">
      <dsp:nvSpPr>
        <dsp:cNvPr id="0" name=""/>
        <dsp:cNvSpPr/>
      </dsp:nvSpPr>
      <dsp:spPr>
        <a:xfrm>
          <a:off x="5935314" y="866777"/>
          <a:ext cx="982645" cy="303559"/>
        </a:xfrm>
        <a:custGeom>
          <a:avLst/>
          <a:gdLst/>
          <a:ahLst/>
          <a:cxnLst/>
          <a:rect l="0" t="0" r="0" b="0"/>
          <a:pathLst>
            <a:path>
              <a:moveTo>
                <a:pt x="982645" y="0"/>
              </a:moveTo>
              <a:lnTo>
                <a:pt x="982645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66139" y="1170336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388366" y="1192563"/>
        <a:ext cx="1093895" cy="714445"/>
      </dsp:txXfrm>
    </dsp:sp>
    <dsp:sp modelId="{E5E261E0-CCBC-4B5A-A904-F243E2AA53B0}">
      <dsp:nvSpPr>
        <dsp:cNvPr id="0" name=""/>
        <dsp:cNvSpPr/>
      </dsp:nvSpPr>
      <dsp:spPr>
        <a:xfrm>
          <a:off x="6917960" y="866777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845993" y="1170336"/>
          <a:ext cx="1344788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868220" y="1192563"/>
        <a:ext cx="1300334" cy="714445"/>
      </dsp:txXfrm>
    </dsp:sp>
    <dsp:sp modelId="{F7436063-BF3D-4400-ABDF-46A0C91AC2E1}">
      <dsp:nvSpPr>
        <dsp:cNvPr id="0" name=""/>
        <dsp:cNvSpPr/>
      </dsp:nvSpPr>
      <dsp:spPr>
        <a:xfrm>
          <a:off x="6917960" y="866777"/>
          <a:ext cx="2323000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23000" y="151779"/>
              </a:lnTo>
              <a:lnTo>
                <a:pt x="232300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32287" y="1170336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54514" y="1192563"/>
        <a:ext cx="1372893" cy="7144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6446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7443009"/>
              </p:ext>
            </p:extLst>
          </p:nvPr>
        </p:nvGraphicFramePr>
        <p:xfrm>
          <a:off x="1544318" y="723900"/>
          <a:ext cx="9952356" cy="3715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0067464"/>
              </p:ext>
            </p:extLst>
          </p:nvPr>
        </p:nvGraphicFramePr>
        <p:xfrm>
          <a:off x="1544318" y="723900"/>
          <a:ext cx="9952356" cy="3715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8323579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9984734"/>
              </p:ext>
            </p:extLst>
          </p:nvPr>
        </p:nvGraphicFramePr>
        <p:xfrm>
          <a:off x="1544319" y="714375"/>
          <a:ext cx="9952356" cy="3725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0141100"/>
              </p:ext>
            </p:extLst>
          </p:nvPr>
        </p:nvGraphicFramePr>
        <p:xfrm>
          <a:off x="1544318" y="695325"/>
          <a:ext cx="9952356" cy="3609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13002783"/>
              </p:ext>
            </p:extLst>
          </p:nvPr>
        </p:nvGraphicFramePr>
        <p:xfrm>
          <a:off x="1601469" y="676275"/>
          <a:ext cx="9952356" cy="3699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0C48EB-BDC2-7748-4D3B-150D1924AF52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B50F0-5C5B-B0FD-165F-DA2DE55EF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3B00CFC-C1A9-1B3B-6056-43398E70F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C042B0A-FC9D-779B-D766-9FD3D9F9E5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BDACD-18CA-9C08-84E7-25780A24D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887C24-5C9D-6342-E7CB-CD2398AEFD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1985417"/>
              </p:ext>
            </p:extLst>
          </p:nvPr>
        </p:nvGraphicFramePr>
        <p:xfrm>
          <a:off x="1601469" y="676275"/>
          <a:ext cx="9952356" cy="36845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57CAD8-F4E0-6558-0CFA-B0E780135E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B900AC-73B1-DD40-15FE-455E7E65D1CB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790408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FCECD-875D-C3EE-A1E2-FE710E09B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B059E1-EEC9-BDCA-84CE-181C35965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4379EDE-1EDF-C267-1DD2-066BEDE3D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97A956-3677-4600-361C-72A61D28E5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A45196B-A82A-B32D-EA4D-CEA7D3AEC1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2551557"/>
              </p:ext>
            </p:extLst>
          </p:nvPr>
        </p:nvGraphicFramePr>
        <p:xfrm>
          <a:off x="1601469" y="685799"/>
          <a:ext cx="9952356" cy="36902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F7E67BA-0AC2-AB1C-7A1D-0398470832F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E1B0A6-774C-9BCB-197E-EBE948158C57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028902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7B200-8A8D-03A1-A9E2-7E4AE4123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0611A-1A10-F00F-252F-19F17A198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14CC948-DF97-F0B0-5181-E2393C1F8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0153-7B54-9BAA-BEF6-F1054F83E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166F797-C65C-1468-2ADD-CD226181A6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52463537"/>
              </p:ext>
            </p:extLst>
          </p:nvPr>
        </p:nvGraphicFramePr>
        <p:xfrm>
          <a:off x="1601469" y="666750"/>
          <a:ext cx="9952356" cy="37093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9F4DDE8-0D8E-6BB9-AB5A-81A1EC876B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530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clever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bike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duck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Mat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Saturday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needing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soft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July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Christmas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“doctors”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Some doctors work in hospitals.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250015" y="2678546"/>
            <a:ext cx="137926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532334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“hospitals”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8082989" y="2810177"/>
            <a:ext cx="216059" cy="43828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7286625" y="2678546"/>
            <a:ext cx="16668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“nurses”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Nurses like to help people.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353750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“people”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259432" y="5114275"/>
            <a:ext cx="1170193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flat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American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adjectives.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short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heavy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round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spherical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red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blue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French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English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wood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metal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 make nouns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comes before a noun and gives information about the noun.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determiners?</a:t>
            </a:r>
          </a:p>
        </p:txBody>
      </p:sp>
    </p:spTree>
    <p:extLst>
      <p:ext uri="{BB962C8B-B14F-4D97-AF65-F5344CB8AC3E}">
        <p14:creationId xmlns:p14="http://schemas.microsoft.com/office/powerpoint/2010/main" val="190921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examples of determiners are: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994780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F2CD3C2-EA64-7695-F7D8-84A344B041E7}"/>
              </a:ext>
            </a:extLst>
          </p:cNvPr>
          <p:cNvSpPr txBox="1">
            <a:spLocks/>
          </p:cNvSpPr>
          <p:nvPr/>
        </p:nvSpPr>
        <p:spPr>
          <a:xfrm>
            <a:off x="994780" y="317381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22C81C-214B-C0F3-E561-7E5B3CA8C86A}"/>
              </a:ext>
            </a:extLst>
          </p:cNvPr>
          <p:cNvSpPr txBox="1">
            <a:spLocks/>
          </p:cNvSpPr>
          <p:nvPr/>
        </p:nvSpPr>
        <p:spPr>
          <a:xfrm>
            <a:off x="994779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2986473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F72AA45-4CF3-1188-2C0B-823C3173D863}"/>
              </a:ext>
            </a:extLst>
          </p:cNvPr>
          <p:cNvSpPr txBox="1">
            <a:spLocks/>
          </p:cNvSpPr>
          <p:nvPr/>
        </p:nvSpPr>
        <p:spPr>
          <a:xfrm>
            <a:off x="2986473" y="317404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4978166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969859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9C9970D-A2F4-5B5D-53FE-5480AF2DB4ED}"/>
              </a:ext>
            </a:extLst>
          </p:cNvPr>
          <p:cNvSpPr txBox="1">
            <a:spLocks/>
          </p:cNvSpPr>
          <p:nvPr/>
        </p:nvSpPr>
        <p:spPr>
          <a:xfrm>
            <a:off x="6969859" y="31838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961552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7B631E0-1EFA-0785-B37E-D7B91EB4A9D4}"/>
              </a:ext>
            </a:extLst>
          </p:cNvPr>
          <p:cNvSpPr txBox="1">
            <a:spLocks/>
          </p:cNvSpPr>
          <p:nvPr/>
        </p:nvSpPr>
        <p:spPr>
          <a:xfrm>
            <a:off x="4978166" y="317381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BBA51C-49F4-BEF7-5BBB-A476292BCD5F}"/>
              </a:ext>
            </a:extLst>
          </p:cNvPr>
          <p:cNvSpPr txBox="1">
            <a:spLocks/>
          </p:cNvSpPr>
          <p:nvPr/>
        </p:nvSpPr>
        <p:spPr>
          <a:xfrm>
            <a:off x="8961551" y="316111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264F039-303D-DF4E-AD20-074C52EEFACF}"/>
              </a:ext>
            </a:extLst>
          </p:cNvPr>
          <p:cNvSpPr txBox="1">
            <a:spLocks/>
          </p:cNvSpPr>
          <p:nvPr/>
        </p:nvSpPr>
        <p:spPr>
          <a:xfrm>
            <a:off x="2986472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those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CAC4477-34C6-C145-05EB-DFCEEC9A3E74}"/>
              </a:ext>
            </a:extLst>
          </p:cNvPr>
          <p:cNvSpPr txBox="1">
            <a:spLocks/>
          </p:cNvSpPr>
          <p:nvPr/>
        </p:nvSpPr>
        <p:spPr>
          <a:xfrm>
            <a:off x="4978166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85D75FB-DB40-F5D1-B31A-FA55E2B83244}"/>
              </a:ext>
            </a:extLst>
          </p:cNvPr>
          <p:cNvSpPr txBox="1">
            <a:spLocks/>
          </p:cNvSpPr>
          <p:nvPr/>
        </p:nvSpPr>
        <p:spPr>
          <a:xfrm>
            <a:off x="7004406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23C6BDA-6CF0-2428-FC64-2B81255DFA7D}"/>
              </a:ext>
            </a:extLst>
          </p:cNvPr>
          <p:cNvSpPr txBox="1">
            <a:spLocks/>
          </p:cNvSpPr>
          <p:nvPr/>
        </p:nvSpPr>
        <p:spPr>
          <a:xfrm>
            <a:off x="8961550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</a:p>
        </p:txBody>
      </p:sp>
    </p:spTree>
    <p:extLst>
      <p:ext uri="{BB962C8B-B14F-4D97-AF65-F5344CB8AC3E}">
        <p14:creationId xmlns:p14="http://schemas.microsoft.com/office/powerpoint/2010/main" val="4203144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24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29938" y="1380115"/>
            <a:ext cx="11491274" cy="93887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r>
              <a:rPr lang="en-GB" sz="32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 word or group of words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act as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6180841" y="2676300"/>
            <a:ext cx="5640371" cy="22767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17369" y="2624451"/>
            <a:ext cx="5546103" cy="3919223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noun phrase can be made up of: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742950" indent="-742950">
              <a:buFont typeface="+mj-lt"/>
              <a:buAutoNum type="arabicPeriod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noun on its own, or</a:t>
            </a:r>
          </a:p>
          <a:p>
            <a:pPr marL="742950" indent="-742950">
              <a:buFont typeface="+mj-lt"/>
              <a:buAutoNum type="arabicPeriod"/>
            </a:pPr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742950" indent="-742950">
              <a:buFont typeface="+mj-lt"/>
              <a:buAutoNum type="arabicPeriod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pronoun, or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742950" indent="-742950">
              <a:buFont typeface="+mj-lt"/>
              <a:buAutoNum type="arabicPeriod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determiner &amp; noun/pronoun, or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742950" indent="-742950">
              <a:buAutoNum type="arabicPeriod" startAt="3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adjective &amp; noun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 /pronoun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or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742950" indent="-742950">
              <a:buAutoNum type="arabicPeriod" startAt="3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determiner, adjective &amp; noun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 /pronoun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,….</a:t>
            </a:r>
          </a:p>
          <a:p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Just as long as </a:t>
            </a:r>
            <a:r>
              <a:rPr lang="en-GB" sz="19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phrase acts as a noun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180841" y="5211617"/>
            <a:ext cx="5640371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old brown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dog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72589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5B273A-64F2-C2A3-EE16-7326EBBE20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4840EBFB-0F31-34EB-636A-75AAE848F4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6E34081-3691-7999-C14B-E808E5BF5E9E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noun phrases are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expanded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 phrases.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D431E6D-402E-5A9B-5956-888864602A27}"/>
              </a:ext>
            </a:extLst>
          </p:cNvPr>
          <p:cNvSpPr txBox="1">
            <a:spLocks/>
          </p:cNvSpPr>
          <p:nvPr/>
        </p:nvSpPr>
        <p:spPr>
          <a:xfrm>
            <a:off x="317369" y="1276617"/>
            <a:ext cx="5546103" cy="5267058"/>
          </a:xfrm>
          <a:prstGeom prst="roundRect">
            <a:avLst>
              <a:gd name="adj" fmla="val 786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Phrases</a:t>
            </a:r>
          </a:p>
          <a:p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19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works like a noun in a sentence. It can be:</a:t>
            </a:r>
          </a:p>
          <a:p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Just a noun (like dog, car, or happiness), 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Just a pronoun (like he, they, or it).</a:t>
            </a:r>
          </a:p>
          <a:p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long as the phrase acts like a noun, it's a noun phrase.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D3557E7-58E1-8B27-4578-9AA986232DFF}"/>
              </a:ext>
            </a:extLst>
          </p:cNvPr>
          <p:cNvSpPr txBox="1">
            <a:spLocks/>
          </p:cNvSpPr>
          <p:nvPr/>
        </p:nvSpPr>
        <p:spPr>
          <a:xfrm>
            <a:off x="6180841" y="1276617"/>
            <a:ext cx="5546103" cy="5267057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b="1" u="sng" dirty="0">
                <a:solidFill>
                  <a:schemeClr val="bg1"/>
                </a:solidFill>
                <a:ea typeface="Andika"/>
                <a:cs typeface="Andika"/>
              </a:rPr>
              <a:t>Expanded Noun Phrases </a:t>
            </a:r>
          </a:p>
          <a:p>
            <a:endParaRPr lang="en-GB" sz="1900" b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expanded noun phrase is a noun phrase, where it gives extra information about the noun or pronoun. </a:t>
            </a:r>
          </a:p>
          <a:p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often includes adjectives or other details to describe the noun more clearly.</a:t>
            </a:r>
          </a:p>
          <a:p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 great way of making our writing more interesting. </a:t>
            </a:r>
          </a:p>
        </p:txBody>
      </p:sp>
    </p:spTree>
    <p:extLst>
      <p:ext uri="{BB962C8B-B14F-4D97-AF65-F5344CB8AC3E}">
        <p14:creationId xmlns:p14="http://schemas.microsoft.com/office/powerpoint/2010/main" val="325515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expanded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 phrase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740826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75575" y="3285801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old brown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dog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5267939" y="1276617"/>
            <a:ext cx="3509712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“An”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707541" y="2264474"/>
            <a:ext cx="164314" cy="1164526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686012" y="4017026"/>
            <a:ext cx="677413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6707541" y="5288437"/>
            <a:ext cx="384768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“old” and “brown” are adjectives.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03D472E-D883-02D2-99BC-BBA11BB36343}"/>
              </a:ext>
            </a:extLst>
          </p:cNvPr>
          <p:cNvCxnSpPr>
            <a:cxnSpLocks/>
          </p:cNvCxnSpPr>
          <p:nvPr/>
        </p:nvCxnSpPr>
        <p:spPr>
          <a:xfrm flipV="1">
            <a:off x="8527450" y="4103646"/>
            <a:ext cx="0" cy="111633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7493850" y="4017026"/>
            <a:ext cx="226898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8974825" y="1260827"/>
            <a:ext cx="2704742" cy="919401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“dog” is a noun.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B6CBF37-4E23-E408-EBF6-2B6FCE7EABFE}"/>
              </a:ext>
            </a:extLst>
          </p:cNvPr>
          <p:cNvCxnSpPr>
            <a:cxnSpLocks/>
          </p:cNvCxnSpPr>
          <p:nvPr/>
        </p:nvCxnSpPr>
        <p:spPr>
          <a:xfrm flipH="1">
            <a:off x="10327196" y="2264474"/>
            <a:ext cx="72949" cy="1244151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10061438" y="4017026"/>
            <a:ext cx="677413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2024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Background pattern&#10;&#10;Description automatically generated">
            <a:extLst>
              <a:ext uri="{FF2B5EF4-FFF2-40B4-BE49-F238E27FC236}">
                <a16:creationId xmlns:a16="http://schemas.microsoft.com/office/drawing/2014/main" id="{7C216DE7-E7B5-93F8-2D0B-A195D49D4B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expanded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noun phrase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740826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75575" y="3285801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angry huge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troll.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5267939" y="1276617"/>
            <a:ext cx="3509712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“The”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707541" y="2264474"/>
            <a:ext cx="164314" cy="1164526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510522" y="4017026"/>
            <a:ext cx="677413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6707541" y="5288437"/>
            <a:ext cx="384768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“angry” and “huge” are adjectives.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03D472E-D883-02D2-99BC-BBA11BB36343}"/>
              </a:ext>
            </a:extLst>
          </p:cNvPr>
          <p:cNvCxnSpPr>
            <a:cxnSpLocks/>
          </p:cNvCxnSpPr>
          <p:nvPr/>
        </p:nvCxnSpPr>
        <p:spPr>
          <a:xfrm flipV="1">
            <a:off x="8527450" y="4103646"/>
            <a:ext cx="0" cy="111633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7493850" y="4017026"/>
            <a:ext cx="226898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8974825" y="1260827"/>
            <a:ext cx="2704742" cy="919401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“troll” is a noun.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B6CBF37-4E23-E408-EBF6-2B6FCE7EABFE}"/>
              </a:ext>
            </a:extLst>
          </p:cNvPr>
          <p:cNvCxnSpPr>
            <a:cxnSpLocks/>
          </p:cNvCxnSpPr>
          <p:nvPr/>
        </p:nvCxnSpPr>
        <p:spPr>
          <a:xfrm flipH="1">
            <a:off x="10327196" y="2264474"/>
            <a:ext cx="72949" cy="1244151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10113818" y="4017026"/>
            <a:ext cx="1006764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983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F6025EC-60AC-9566-E34F-0601DB0E5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8" y="0"/>
            <a:ext cx="12191999" cy="6858000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expanded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noun phrase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410669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96000" y="3009997"/>
            <a:ext cx="5287482" cy="123798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few</a:t>
            </a:r>
            <a:r>
              <a:rPr lang="en-GB" sz="36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broken </a:t>
            </a:r>
            <a:r>
              <a:rPr lang="en-GB" sz="36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windows.</a:t>
            </a:r>
            <a:endParaRPr lang="en-GB" sz="36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4990836" y="1334533"/>
            <a:ext cx="2506754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490387" y="2281024"/>
            <a:ext cx="0" cy="1016134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220600" y="3850209"/>
            <a:ext cx="444460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8279657" y="1334533"/>
            <a:ext cx="380508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“few” and “broken” are adjectives.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6933277" y="3851334"/>
            <a:ext cx="2030945" cy="1988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7280254" y="5271520"/>
            <a:ext cx="2945066" cy="783193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The word “windows” is a noun.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9186011" y="3860482"/>
            <a:ext cx="1819564" cy="792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C24B90E-C49C-3660-0CBC-71C38F8B1EF2}"/>
              </a:ext>
            </a:extLst>
          </p:cNvPr>
          <p:cNvCxnSpPr>
            <a:cxnSpLocks/>
          </p:cNvCxnSpPr>
          <p:nvPr/>
        </p:nvCxnSpPr>
        <p:spPr>
          <a:xfrm flipH="1">
            <a:off x="7908304" y="2138446"/>
            <a:ext cx="711821" cy="1204243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9C8EFAB0-B0C9-AAF0-0824-76116C6849EC}"/>
              </a:ext>
            </a:extLst>
          </p:cNvPr>
          <p:cNvCxnSpPr>
            <a:cxnSpLocks/>
          </p:cNvCxnSpPr>
          <p:nvPr/>
        </p:nvCxnSpPr>
        <p:spPr>
          <a:xfrm flipH="1">
            <a:off x="8765833" y="3926454"/>
            <a:ext cx="730592" cy="127154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667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840480" y="5009345"/>
            <a:ext cx="484632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likes colourful aliens.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912314" y="442142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464751" y="432107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EA63F65-6608-9D6B-F96F-AFE701BB8AF3}"/>
              </a:ext>
            </a:extLst>
          </p:cNvPr>
          <p:cNvSpPr/>
          <p:nvPr/>
        </p:nvSpPr>
        <p:spPr>
          <a:xfrm>
            <a:off x="7606742" y="3841760"/>
            <a:ext cx="1251508" cy="4968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4AB8135-FF64-DAF6-39EC-82DCF3D9A7E6}"/>
              </a:ext>
            </a:extLst>
          </p:cNvPr>
          <p:cNvSpPr/>
          <p:nvPr/>
        </p:nvSpPr>
        <p:spPr>
          <a:xfrm>
            <a:off x="3276600" y="3841759"/>
            <a:ext cx="1133476" cy="4969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15" grpId="0" animBg="1"/>
      <p:bldP spid="1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an expanded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brown door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brown door” has a determiner, an adjective and a noun. It can act as a noun.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brown door</a:t>
            </a:r>
          </a:p>
        </p:txBody>
      </p:sp>
    </p:spTree>
    <p:extLst>
      <p:ext uri="{BB962C8B-B14F-4D97-AF65-F5344CB8AC3E}">
        <p14:creationId xmlns:p14="http://schemas.microsoft.com/office/powerpoint/2010/main" val="2936800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an expanded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door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459878-F3B8-8155-948C-606BE5F86B7E}"/>
              </a:ext>
            </a:extLst>
          </p:cNvPr>
          <p:cNvSpPr txBox="1"/>
          <p:nvPr/>
        </p:nvSpPr>
        <p:spPr>
          <a:xfrm>
            <a:off x="600890" y="4582941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“door” is a noun and a noun phrase.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is NOT an expanded noun phrase as there is no information about the noun.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door</a:t>
            </a:r>
          </a:p>
        </p:txBody>
      </p:sp>
    </p:spTree>
    <p:extLst>
      <p:ext uri="{BB962C8B-B14F-4D97-AF65-F5344CB8AC3E}">
        <p14:creationId xmlns:p14="http://schemas.microsoft.com/office/powerpoint/2010/main" val="3923865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is an expanded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Smelly sandwich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Smelly sandwich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D00EE3-3C14-346E-3CB5-FA9147F3F061}"/>
              </a:ext>
            </a:extLst>
          </p:cNvPr>
          <p:cNvSpPr txBox="1"/>
          <p:nvPr/>
        </p:nvSpPr>
        <p:spPr>
          <a:xfrm>
            <a:off x="600891" y="3775689"/>
            <a:ext cx="109902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“Smelly sandwich” is a noun phrase and an expanded noun phrase.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can of course act as a noun and gives information about the noun. </a:t>
            </a:r>
          </a:p>
        </p:txBody>
      </p:sp>
    </p:spTree>
    <p:extLst>
      <p:ext uri="{BB962C8B-B14F-4D97-AF65-F5344CB8AC3E}">
        <p14:creationId xmlns:p14="http://schemas.microsoft.com/office/powerpoint/2010/main" val="419968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an expanded noun phrase.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Ate them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likes colourful aliens.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686932" y="50511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609557" y="4389931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315255" y="438993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039654" y="5030524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1490D80-8E91-E1AC-7F53-22268B3983A7}"/>
              </a:ext>
            </a:extLst>
          </p:cNvPr>
          <p:cNvSpPr/>
          <p:nvPr/>
        </p:nvSpPr>
        <p:spPr>
          <a:xfrm>
            <a:off x="7606742" y="3841760"/>
            <a:ext cx="1251508" cy="4968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F99A432-DDAE-6B8B-5729-9B95C76579B4}"/>
              </a:ext>
            </a:extLst>
          </p:cNvPr>
          <p:cNvSpPr/>
          <p:nvPr/>
        </p:nvSpPr>
        <p:spPr>
          <a:xfrm>
            <a:off x="3276600" y="3841759"/>
            <a:ext cx="1133476" cy="4969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  <p:bldP spid="22" grpId="0" animBg="1"/>
      <p:bldP spid="2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Ate them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4700CA-FDA4-0025-8DD3-DFE4D2694C6D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“Ate them” is a verb and a pronoun.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cannot act as a noun. (It is a verb phrase!)</a:t>
            </a:r>
          </a:p>
        </p:txBody>
      </p:sp>
    </p:spTree>
    <p:extLst>
      <p:ext uri="{BB962C8B-B14F-4D97-AF65-F5344CB8AC3E}">
        <p14:creationId xmlns:p14="http://schemas.microsoft.com/office/powerpoint/2010/main" val="214911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an expanded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moved towards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moved towards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EC9CCC-0B84-4A11-F99A-532FA990AAC2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“moved towards” is a verb and a preposition.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cannot act as a noun. </a:t>
            </a:r>
          </a:p>
        </p:txBody>
      </p:sp>
    </p:spTree>
    <p:extLst>
      <p:ext uri="{BB962C8B-B14F-4D97-AF65-F5344CB8AC3E}">
        <p14:creationId xmlns:p14="http://schemas.microsoft.com/office/powerpoint/2010/main" val="103781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is an expanded noun phrase.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car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car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609737-AA78-857E-2AA9-A97F9FD7C621}"/>
              </a:ext>
            </a:extLst>
          </p:cNvPr>
          <p:cNvSpPr txBox="1"/>
          <p:nvPr/>
        </p:nvSpPr>
        <p:spPr>
          <a:xfrm>
            <a:off x="600890" y="4582941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“car” is a noun and a noun phrase.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is NOT an expanded noun phrase as there is no information about the noun. </a:t>
            </a:r>
          </a:p>
        </p:txBody>
      </p:sp>
    </p:spTree>
    <p:extLst>
      <p:ext uri="{BB962C8B-B14F-4D97-AF65-F5344CB8AC3E}">
        <p14:creationId xmlns:p14="http://schemas.microsoft.com/office/powerpoint/2010/main" val="1440900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an expanded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large keys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likes colourful aliens.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186480" y="5082316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243227" y="44022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814803" y="442036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778435" y="504912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76D71A-A301-7879-3FA2-7CF462C8859A}"/>
              </a:ext>
            </a:extLst>
          </p:cNvPr>
          <p:cNvSpPr/>
          <p:nvPr/>
        </p:nvSpPr>
        <p:spPr>
          <a:xfrm>
            <a:off x="7606742" y="3841760"/>
            <a:ext cx="1251508" cy="4968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CA964B9-E12A-5417-24DC-ABB4F37826EF}"/>
              </a:ext>
            </a:extLst>
          </p:cNvPr>
          <p:cNvSpPr/>
          <p:nvPr/>
        </p:nvSpPr>
        <p:spPr>
          <a:xfrm>
            <a:off x="3276600" y="3841759"/>
            <a:ext cx="1133476" cy="4969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  <p:bldP spid="10" grpId="0" animBg="1"/>
      <p:bldP spid="11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large keys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24478A8-353A-F6DB-4585-7557991BE5B2}"/>
              </a:ext>
            </a:extLst>
          </p:cNvPr>
          <p:cNvSpPr txBox="1"/>
          <p:nvPr/>
        </p:nvSpPr>
        <p:spPr>
          <a:xfrm>
            <a:off x="600891" y="3775689"/>
            <a:ext cx="109902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large keys” is a noun phrase and an expanded noun phrase.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can of course act as a noun and gives information about the noun. </a:t>
            </a:r>
          </a:p>
        </p:txBody>
      </p:sp>
    </p:spTree>
    <p:extLst>
      <p:ext uri="{BB962C8B-B14F-4D97-AF65-F5344CB8AC3E}">
        <p14:creationId xmlns:p14="http://schemas.microsoft.com/office/powerpoint/2010/main" val="1872649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an expanded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Hard ball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25DD7D-3649-114F-1E0C-A93486BBF55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FA8E8F07-656A-5F1C-2BBC-5FCD732577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Hard ball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E40155-488B-7D33-64DA-9C5FA0847DA8}"/>
              </a:ext>
            </a:extLst>
          </p:cNvPr>
          <p:cNvSpPr txBox="1"/>
          <p:nvPr/>
        </p:nvSpPr>
        <p:spPr>
          <a:xfrm>
            <a:off x="600891" y="3775689"/>
            <a:ext cx="109902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“Hard ball” is a noun phrase and an expanded noun phrase.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can of course act as a noun and gives information about the noun. </a:t>
            </a:r>
          </a:p>
        </p:txBody>
      </p:sp>
    </p:spTree>
    <p:extLst>
      <p:ext uri="{BB962C8B-B14F-4D97-AF65-F5344CB8AC3E}">
        <p14:creationId xmlns:p14="http://schemas.microsoft.com/office/powerpoint/2010/main" val="1328804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is an expanded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Easy mathematics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Easy mathematics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C49D99-782B-25B7-F680-0A2CEAF713A1}"/>
              </a:ext>
            </a:extLst>
          </p:cNvPr>
          <p:cNvSpPr txBox="1"/>
          <p:nvPr/>
        </p:nvSpPr>
        <p:spPr>
          <a:xfrm>
            <a:off x="600891" y="3775689"/>
            <a:ext cx="109902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“Easy mathematics” is a noun phrase and an expanded noun phrase.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can of course act as a noun and gives information about the noun. </a:t>
            </a:r>
          </a:p>
        </p:txBody>
      </p:sp>
    </p:spTree>
    <p:extLst>
      <p:ext uri="{BB962C8B-B14F-4D97-AF65-F5344CB8AC3E}">
        <p14:creationId xmlns:p14="http://schemas.microsoft.com/office/powerpoint/2010/main" val="366806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below is an expanded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tasted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Tasted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7DB8BC-DEED-3857-9E79-D33951B9E49B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“Tasted” is a verb.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can not act as a </a:t>
            </a: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noun phrase. 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330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likes colourful aliens.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024778" y="53508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297017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nouns.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turn these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b="1" dirty="0">
                <a:solidFill>
                  <a:schemeClr val="bg1"/>
                </a:solidFill>
              </a:rPr>
              <a:t>nouns</a:t>
            </a:r>
            <a:r>
              <a:rPr lang="en-GB" altLang="en-US" sz="2800" dirty="0">
                <a:solidFill>
                  <a:schemeClr val="bg1"/>
                </a:solidFill>
              </a:rPr>
              <a:t> into </a:t>
            </a:r>
            <a:r>
              <a:rPr lang="en-GB" altLang="en-US" sz="2800" b="1" u="sng" dirty="0">
                <a:solidFill>
                  <a:schemeClr val="bg1"/>
                </a:solidFill>
              </a:rPr>
              <a:t>expanded noun phrases</a:t>
            </a:r>
            <a:r>
              <a:rPr lang="en-GB" altLang="en-US" sz="2800" dirty="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0028DBC8-8CE7-535D-2C37-A098FD6AD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Tables.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6D34FF-66FE-B537-FB86-2F460A842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Tools.</a:t>
            </a:r>
          </a:p>
        </p:txBody>
      </p: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260658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Dogs.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728861" y="2312346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759200" y="2312346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2" y="1666480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about?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1C8AB15-93B6-0238-3413-BFAAA4C1F4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The old grey tables.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5A29EC-1E3D-059A-BA2B-74371F96A5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</a:t>
            </a:r>
            <a:r>
              <a:rPr lang="en-GB" altLang="en-US" sz="2800">
                <a:solidFill>
                  <a:schemeClr val="tx1"/>
                </a:solidFill>
                <a:latin typeface="Andika" panose="02000000000000000000" pitchFamily="2" charset="0"/>
              </a:rPr>
              <a:t>The expensive</a:t>
            </a:r>
            <a:r>
              <a:rPr lang="en-GB" altLang="en-US" sz="2800">
                <a:solidFill>
                  <a:srgbClr val="FF0000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800">
                <a:solidFill>
                  <a:schemeClr val="tx1"/>
                </a:solidFill>
                <a:latin typeface="Andika" panose="02000000000000000000" pitchFamily="2" charset="0"/>
              </a:rPr>
              <a:t>power 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tools.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A071D1-97B0-347C-B9B5-1BB5A5875E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260658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A few yappy</a:t>
            </a:r>
            <a:r>
              <a:rPr lang="en-GB" altLang="en-US" sz="2800" dirty="0">
                <a:solidFill>
                  <a:srgbClr val="FF0000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happy dogs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770743"/>
            <a:ext cx="11308304" cy="47395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800099" y="1309055"/>
            <a:ext cx="10591800" cy="650416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build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expanded noun phrases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7359" y="-1239525"/>
            <a:ext cx="1999407" cy="247904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950FE4E-3889-BC12-1146-0257CBD7ACE5}"/>
              </a:ext>
            </a:extLst>
          </p:cNvPr>
          <p:cNvSpPr txBox="1"/>
          <p:nvPr/>
        </p:nvSpPr>
        <p:spPr>
          <a:xfrm>
            <a:off x="5225378" y="3187823"/>
            <a:ext cx="1865084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alien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382593-61B2-B324-92E5-7AB200851F32}"/>
              </a:ext>
            </a:extLst>
          </p:cNvPr>
          <p:cNvSpPr txBox="1"/>
          <p:nvPr/>
        </p:nvSpPr>
        <p:spPr>
          <a:xfrm>
            <a:off x="4684718" y="3766705"/>
            <a:ext cx="2946404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alien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42B4417-7467-68CE-9D92-41D570975778}"/>
              </a:ext>
            </a:extLst>
          </p:cNvPr>
          <p:cNvSpPr txBox="1"/>
          <p:nvPr/>
        </p:nvSpPr>
        <p:spPr>
          <a:xfrm>
            <a:off x="4118661" y="4325532"/>
            <a:ext cx="4078517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little alien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984CC9C-C2E4-6F9C-5DA9-A854C61726E2}"/>
              </a:ext>
            </a:extLst>
          </p:cNvPr>
          <p:cNvSpPr txBox="1"/>
          <p:nvPr/>
        </p:nvSpPr>
        <p:spPr>
          <a:xfrm>
            <a:off x="2928491" y="4904414"/>
            <a:ext cx="6458856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little green alien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4EAE5CD-D5FF-6464-FCBD-027916CB51C8}"/>
              </a:ext>
            </a:extLst>
          </p:cNvPr>
          <p:cNvSpPr txBox="1"/>
          <p:nvPr/>
        </p:nvSpPr>
        <p:spPr>
          <a:xfrm>
            <a:off x="1926873" y="5483296"/>
            <a:ext cx="8577943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little green alien in the rocket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61213FA-34E3-CD23-8211-079DBBFBBFDA}"/>
              </a:ext>
            </a:extLst>
          </p:cNvPr>
          <p:cNvSpPr txBox="1"/>
          <p:nvPr/>
        </p:nvSpPr>
        <p:spPr>
          <a:xfrm>
            <a:off x="800099" y="2144002"/>
            <a:ext cx="103323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Keep adding more information about the noun on every line. </a:t>
            </a:r>
            <a:br>
              <a:rPr lang="en-GB" sz="2400" dirty="0"/>
            </a:br>
            <a:br>
              <a:rPr lang="en-GB" sz="2400" dirty="0"/>
            </a:br>
            <a:r>
              <a:rPr lang="en-GB" sz="2400" dirty="0"/>
              <a:t>For example:</a:t>
            </a:r>
          </a:p>
        </p:txBody>
      </p:sp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20924 0.15671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49" y="1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1FC296-C18C-B906-BD10-4CAA1B66AD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E057531-4B99-311C-863A-F0D880AF8C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220DF84-064C-0C98-663A-8308D15D02B5}"/>
              </a:ext>
            </a:extLst>
          </p:cNvPr>
          <p:cNvSpPr/>
          <p:nvPr/>
        </p:nvSpPr>
        <p:spPr>
          <a:xfrm>
            <a:off x="478312" y="1770743"/>
            <a:ext cx="11308304" cy="47395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47DCF85-C8D9-22BB-85D0-BDFA6F16D797}"/>
              </a:ext>
            </a:extLst>
          </p:cNvPr>
          <p:cNvSpPr txBox="1">
            <a:spLocks/>
          </p:cNvSpPr>
          <p:nvPr/>
        </p:nvSpPr>
        <p:spPr>
          <a:xfrm>
            <a:off x="800099" y="1309055"/>
            <a:ext cx="10591800" cy="650416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build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expanded noun phrases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71B9050-14C9-3F34-80BA-9A1F01686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1FBE9B4-85E1-59D1-9C39-1C4BC17D74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7359" y="-1239525"/>
            <a:ext cx="1999407" cy="247904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1A73BFF-929C-DC7F-7F71-3F11D676EB15}"/>
              </a:ext>
            </a:extLst>
          </p:cNvPr>
          <p:cNvSpPr txBox="1"/>
          <p:nvPr/>
        </p:nvSpPr>
        <p:spPr>
          <a:xfrm>
            <a:off x="5225378" y="3187823"/>
            <a:ext cx="1865084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rose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2A818C0-64F5-0DBB-5A68-3D7FA96DD5CA}"/>
              </a:ext>
            </a:extLst>
          </p:cNvPr>
          <p:cNvSpPr txBox="1"/>
          <p:nvPr/>
        </p:nvSpPr>
        <p:spPr>
          <a:xfrm>
            <a:off x="4684718" y="3766705"/>
            <a:ext cx="2946404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A rose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57E37D-5CD0-F192-1B48-28BB2C1E8600}"/>
              </a:ext>
            </a:extLst>
          </p:cNvPr>
          <p:cNvSpPr txBox="1"/>
          <p:nvPr/>
        </p:nvSpPr>
        <p:spPr>
          <a:xfrm>
            <a:off x="4118661" y="4325532"/>
            <a:ext cx="4078517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A pink rose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29AB1E4-A5D9-1D1C-40D7-11F3F61A89FA}"/>
              </a:ext>
            </a:extLst>
          </p:cNvPr>
          <p:cNvSpPr txBox="1"/>
          <p:nvPr/>
        </p:nvSpPr>
        <p:spPr>
          <a:xfrm>
            <a:off x="2928491" y="4904414"/>
            <a:ext cx="6458856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A beautiful pink rose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4482901-3DFE-EE9A-C28D-BBDF7F98A9DF}"/>
              </a:ext>
            </a:extLst>
          </p:cNvPr>
          <p:cNvSpPr txBox="1"/>
          <p:nvPr/>
        </p:nvSpPr>
        <p:spPr>
          <a:xfrm>
            <a:off x="1926873" y="5483296"/>
            <a:ext cx="8577943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A beautiful pick rose in a vase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5AE577-B390-6772-6D6F-A77986A25637}"/>
              </a:ext>
            </a:extLst>
          </p:cNvPr>
          <p:cNvSpPr txBox="1"/>
          <p:nvPr/>
        </p:nvSpPr>
        <p:spPr>
          <a:xfrm>
            <a:off x="800099" y="2144002"/>
            <a:ext cx="103323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Keep adding more information about the noun on every line. </a:t>
            </a:r>
            <a:br>
              <a:rPr lang="en-GB" sz="2400" dirty="0"/>
            </a:br>
            <a:br>
              <a:rPr lang="en-GB" sz="2400" dirty="0"/>
            </a:br>
            <a:r>
              <a:rPr lang="en-GB" sz="2400" dirty="0"/>
              <a:t>For example:</a:t>
            </a:r>
          </a:p>
        </p:txBody>
      </p:sp>
    </p:spTree>
    <p:extLst>
      <p:ext uri="{BB962C8B-B14F-4D97-AF65-F5344CB8AC3E}">
        <p14:creationId xmlns:p14="http://schemas.microsoft.com/office/powerpoint/2010/main" val="298106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20924 0.15671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49" y="1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FC9B-A2E4-29C8-0C29-48AE812A5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CB05FB0-1F91-A794-F342-1595C5DD74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4B53476-F928-EE40-89EB-AD1ABF2D395B}"/>
              </a:ext>
            </a:extLst>
          </p:cNvPr>
          <p:cNvSpPr/>
          <p:nvPr/>
        </p:nvSpPr>
        <p:spPr>
          <a:xfrm>
            <a:off x="478312" y="1770743"/>
            <a:ext cx="11308304" cy="47395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0D291CA-B9C8-DDDA-281A-6347C6282861}"/>
              </a:ext>
            </a:extLst>
          </p:cNvPr>
          <p:cNvSpPr txBox="1">
            <a:spLocks/>
          </p:cNvSpPr>
          <p:nvPr/>
        </p:nvSpPr>
        <p:spPr>
          <a:xfrm>
            <a:off x="800099" y="1309055"/>
            <a:ext cx="10591800" cy="650416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build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expanded noun phrases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CB126F5-13E5-FB82-D522-F94AB9DBA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912BF-58D3-32A9-1F48-3DCE987FF5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7359" y="-1239525"/>
            <a:ext cx="1999407" cy="247904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936321D-295C-CB56-C5A4-CD412D1BDA59}"/>
              </a:ext>
            </a:extLst>
          </p:cNvPr>
          <p:cNvSpPr txBox="1"/>
          <p:nvPr/>
        </p:nvSpPr>
        <p:spPr>
          <a:xfrm>
            <a:off x="5225378" y="3187823"/>
            <a:ext cx="1865084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room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C12317D-301E-0A70-B915-609B86471C6F}"/>
              </a:ext>
            </a:extLst>
          </p:cNvPr>
          <p:cNvSpPr txBox="1"/>
          <p:nvPr/>
        </p:nvSpPr>
        <p:spPr>
          <a:xfrm>
            <a:off x="4684718" y="3766705"/>
            <a:ext cx="2946404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Every room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55B32D2-DF8F-BED6-CCC7-426752CFE5EF}"/>
              </a:ext>
            </a:extLst>
          </p:cNvPr>
          <p:cNvSpPr txBox="1"/>
          <p:nvPr/>
        </p:nvSpPr>
        <p:spPr>
          <a:xfrm>
            <a:off x="4118661" y="4325532"/>
            <a:ext cx="4078517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Every small room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949D0C9-FDC1-4740-2458-251F2D544045}"/>
              </a:ext>
            </a:extLst>
          </p:cNvPr>
          <p:cNvSpPr txBox="1"/>
          <p:nvPr/>
        </p:nvSpPr>
        <p:spPr>
          <a:xfrm>
            <a:off x="2928491" y="4904414"/>
            <a:ext cx="6458856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Every small smelly room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23AEA9F-BF54-2392-E0A3-DD4E31742E2A}"/>
              </a:ext>
            </a:extLst>
          </p:cNvPr>
          <p:cNvSpPr txBox="1"/>
          <p:nvPr/>
        </p:nvSpPr>
        <p:spPr>
          <a:xfrm>
            <a:off x="1926873" y="5483296"/>
            <a:ext cx="8577943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Every small smelly room in the castle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0D903F-C018-ECAF-7A10-0B46D97460EF}"/>
              </a:ext>
            </a:extLst>
          </p:cNvPr>
          <p:cNvSpPr txBox="1"/>
          <p:nvPr/>
        </p:nvSpPr>
        <p:spPr>
          <a:xfrm>
            <a:off x="800099" y="2144002"/>
            <a:ext cx="103323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Keep adding more information about the noun on every line. </a:t>
            </a:r>
            <a:br>
              <a:rPr lang="en-GB" sz="2400" dirty="0"/>
            </a:br>
            <a:br>
              <a:rPr lang="en-GB" sz="2400" dirty="0"/>
            </a:br>
            <a:r>
              <a:rPr lang="en-GB" sz="2400" dirty="0"/>
              <a:t>For example:</a:t>
            </a:r>
          </a:p>
        </p:txBody>
      </p:sp>
    </p:spTree>
    <p:extLst>
      <p:ext uri="{BB962C8B-B14F-4D97-AF65-F5344CB8AC3E}">
        <p14:creationId xmlns:p14="http://schemas.microsoft.com/office/powerpoint/2010/main" val="2703150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20924 0.15671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49" y="1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79024"/>
          <a:ext cx="11982451" cy="63530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565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579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77003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74494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303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- Singular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singular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House/schools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Gsing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Gsingnoun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303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- Plural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plural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House/schools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GPl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GPluNoun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3032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303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– Two 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at the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3032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- Common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common nouns.	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children play in the garden.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53032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- Proper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proper nouns.	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Emile is so cool.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5303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| Noun | 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cat runs.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6535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adjectives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cat sees a big dog.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GSpotAdj5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3032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determiner – </a:t>
                      </a:r>
                      <a:b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Subject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Spot the determiner in the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Alice saw a rabbit.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GSpotDet2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3032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phrase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phrase!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small dog barked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GNounPhrase1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2689059"/>
                  </a:ext>
                </a:extLst>
              </a:tr>
              <a:tr h="53032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expanded noun phrase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expanded noun phrase!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small, fluffy dog barked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GExpandedNP1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5522336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likes colourful aliens.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“silver”?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579455" y="536772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772000" y="445456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likes colourful aliens.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5873094" y="2662876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4406498">
            <a:off x="3135599" y="2687593"/>
            <a:ext cx="130511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7567124" y="2631213"/>
            <a:ext cx="123088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405679" y="270427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Expanded Noun Phrases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30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2052</Words>
  <Application>Microsoft Office PowerPoint</Application>
  <PresentationFormat>Widescreen</PresentationFormat>
  <Paragraphs>397</Paragraphs>
  <Slides>65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8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Expanded Noun Phrases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3 nouns.   You have 1 minute to turn these  nouns into expanded noun phrases!</vt:lpstr>
      <vt:lpstr>How about?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2025-12-22T09:57:16Z</dcterms:modified>
</cp:coreProperties>
</file>